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43"/>
  </p:notesMasterIdLst>
  <p:sldIdLst>
    <p:sldId id="288" r:id="rId2"/>
    <p:sldId id="287" r:id="rId3"/>
    <p:sldId id="289" r:id="rId4"/>
    <p:sldId id="295" r:id="rId5"/>
    <p:sldId id="297" r:id="rId6"/>
    <p:sldId id="296" r:id="rId7"/>
    <p:sldId id="292" r:id="rId8"/>
    <p:sldId id="290" r:id="rId9"/>
    <p:sldId id="298" r:id="rId10"/>
    <p:sldId id="291" r:id="rId11"/>
    <p:sldId id="293" r:id="rId12"/>
    <p:sldId id="299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5" r:id="rId27"/>
    <p:sldId id="317" r:id="rId28"/>
    <p:sldId id="314" r:id="rId29"/>
    <p:sldId id="316" r:id="rId30"/>
    <p:sldId id="318" r:id="rId31"/>
    <p:sldId id="326" r:id="rId32"/>
    <p:sldId id="319" r:id="rId33"/>
    <p:sldId id="321" r:id="rId34"/>
    <p:sldId id="320" r:id="rId35"/>
    <p:sldId id="323" r:id="rId36"/>
    <p:sldId id="324" r:id="rId37"/>
    <p:sldId id="325" r:id="rId38"/>
    <p:sldId id="327" r:id="rId39"/>
    <p:sldId id="328" r:id="rId40"/>
    <p:sldId id="329" r:id="rId41"/>
    <p:sldId id="33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Стоимость устранения ошибки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816734127101367E-2"/>
          <c:y val="0.1018560520712249"/>
          <c:w val="0.95336596161263021"/>
          <c:h val="0.77675689649769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Требования</c:v>
                </c:pt>
                <c:pt idx="1">
                  <c:v>Проектирование</c:v>
                </c:pt>
                <c:pt idx="2">
                  <c:v>Разработка</c:v>
                </c:pt>
                <c:pt idx="3">
                  <c:v>Тестирование</c:v>
                </c:pt>
                <c:pt idx="4">
                  <c:v>Внедрение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231904"/>
        <c:axId val="4222373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Стоимость устранения ошибки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Требования</c:v>
                </c:pt>
                <c:pt idx="1">
                  <c:v>Проектирование</c:v>
                </c:pt>
                <c:pt idx="2">
                  <c:v>Разработка</c:v>
                </c:pt>
                <c:pt idx="3">
                  <c:v>Тестирование</c:v>
                </c:pt>
                <c:pt idx="4">
                  <c:v>Внедрение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  <c:pt idx="4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231904"/>
        <c:axId val="422237392"/>
      </c:lineChart>
      <c:catAx>
        <c:axId val="4222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237392"/>
        <c:crosses val="autoZero"/>
        <c:auto val="1"/>
        <c:lblAlgn val="ctr"/>
        <c:lblOffset val="100"/>
        <c:noMultiLvlLbl val="0"/>
      </c:catAx>
      <c:valAx>
        <c:axId val="42223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23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4458E-6763-4103-8F49-D34C42115624}" type="doc">
      <dgm:prSet loTypeId="urn:microsoft.com/office/officeart/2005/8/layout/hierarchy6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265177F-9F2C-43A5-9445-AEA6A2A97989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7B3B5A58-FED9-4F39-A4CC-CD4F9E93F3D4}" type="parTrans" cxnId="{9BBB1CBF-BFB2-44C6-B24F-F346E1E447B4}">
      <dgm:prSet/>
      <dgm:spPr/>
      <dgm:t>
        <a:bodyPr/>
        <a:lstStyle/>
        <a:p>
          <a:endParaRPr lang="ru-RU"/>
        </a:p>
      </dgm:t>
    </dgm:pt>
    <dgm:pt modelId="{739CBC88-CFC2-4595-8346-D1BBE4B9A3DD}" type="sibTrans" cxnId="{9BBB1CBF-BFB2-44C6-B24F-F346E1E447B4}">
      <dgm:prSet/>
      <dgm:spPr/>
      <dgm:t>
        <a:bodyPr/>
        <a:lstStyle/>
        <a:p>
          <a:endParaRPr lang="ru-RU"/>
        </a:p>
      </dgm:t>
    </dgm:pt>
    <dgm:pt modelId="{7350E58B-23FC-4A31-88EF-BCD353820FA5}">
      <dgm:prSet phldrT="[Текст]"/>
      <dgm:spPr/>
      <dgm:t>
        <a:bodyPr/>
        <a:lstStyle/>
        <a:p>
          <a:r>
            <a:rPr lang="ru-RU" dirty="0" smtClean="0"/>
            <a:t>Программа</a:t>
          </a:r>
          <a:endParaRPr lang="ru-RU" dirty="0"/>
        </a:p>
      </dgm:t>
    </dgm:pt>
    <dgm:pt modelId="{7C274DD7-6E5B-416B-8D9C-D6C1F058E5F3}" type="sibTrans" cxnId="{83FBBEB5-93C3-476C-8B8B-FD1C2620FBF0}">
      <dgm:prSet/>
      <dgm:spPr/>
      <dgm:t>
        <a:bodyPr/>
        <a:lstStyle/>
        <a:p>
          <a:endParaRPr lang="ru-RU"/>
        </a:p>
      </dgm:t>
    </dgm:pt>
    <dgm:pt modelId="{7ACF2AD5-31CB-4F04-80D7-F0A5EC84B37E}" type="parTrans" cxnId="{83FBBEB5-93C3-476C-8B8B-FD1C2620FBF0}">
      <dgm:prSet/>
      <dgm:spPr/>
      <dgm:t>
        <a:bodyPr/>
        <a:lstStyle/>
        <a:p>
          <a:endParaRPr lang="ru-RU"/>
        </a:p>
      </dgm:t>
    </dgm:pt>
    <dgm:pt modelId="{9AC9231B-62A6-4B2D-B5D8-85E9A992324E}">
      <dgm:prSet phldrT="[Текст]"/>
      <dgm:spPr/>
      <dgm:t>
        <a:bodyPr/>
        <a:lstStyle/>
        <a:p>
          <a:r>
            <a:rPr lang="ru-RU" dirty="0" smtClean="0"/>
            <a:t>Портфель</a:t>
          </a:r>
          <a:endParaRPr lang="ru-RU" dirty="0"/>
        </a:p>
      </dgm:t>
    </dgm:pt>
    <dgm:pt modelId="{7E6E4EA9-CF86-4E12-B970-9FC68F09D5D4}" type="sibTrans" cxnId="{CC2BED68-5687-4D3C-A436-98FD779064A7}">
      <dgm:prSet/>
      <dgm:spPr/>
      <dgm:t>
        <a:bodyPr/>
        <a:lstStyle/>
        <a:p>
          <a:endParaRPr lang="ru-RU"/>
        </a:p>
      </dgm:t>
    </dgm:pt>
    <dgm:pt modelId="{AF75493B-9109-41F8-8B3F-0C53D1B57FE4}" type="parTrans" cxnId="{CC2BED68-5687-4D3C-A436-98FD779064A7}">
      <dgm:prSet/>
      <dgm:spPr/>
      <dgm:t>
        <a:bodyPr/>
        <a:lstStyle/>
        <a:p>
          <a:endParaRPr lang="ru-RU"/>
        </a:p>
      </dgm:t>
    </dgm:pt>
    <dgm:pt modelId="{EC329615-D8CF-4503-9DDA-A3BF2ED06085}">
      <dgm:prSet phldrT="[Текст]"/>
      <dgm:spPr/>
      <dgm:t>
        <a:bodyPr/>
        <a:lstStyle/>
        <a:p>
          <a:r>
            <a:rPr lang="ru-RU" b="1" u="sng" dirty="0" smtClean="0"/>
            <a:t>Проект (</a:t>
          </a:r>
          <a:r>
            <a:rPr lang="en-US" b="1" u="sng" dirty="0" smtClean="0"/>
            <a:t>Project</a:t>
          </a:r>
          <a:r>
            <a:rPr lang="ru-RU" b="1" u="sng" dirty="0" smtClean="0"/>
            <a:t>)</a:t>
          </a:r>
          <a:r>
            <a:rPr lang="ru-RU" b="1" dirty="0" smtClean="0"/>
            <a:t> </a:t>
          </a:r>
          <a:r>
            <a:rPr lang="ru-RU" dirty="0" smtClean="0"/>
            <a:t>- временное предприятие для  создания уникального результата</a:t>
          </a:r>
          <a:endParaRPr lang="ru-RU" dirty="0"/>
        </a:p>
      </dgm:t>
    </dgm:pt>
    <dgm:pt modelId="{87EA2939-5853-411D-BBA3-7F1A24772D8E}" type="sibTrans" cxnId="{F21DAF66-765E-48AF-A000-4421DE7A9551}">
      <dgm:prSet/>
      <dgm:spPr/>
      <dgm:t>
        <a:bodyPr/>
        <a:lstStyle/>
        <a:p>
          <a:endParaRPr lang="ru-RU"/>
        </a:p>
      </dgm:t>
    </dgm:pt>
    <dgm:pt modelId="{05CF1E83-2C30-488B-928A-7DC1ADCD5167}" type="parTrans" cxnId="{F21DAF66-765E-48AF-A000-4421DE7A9551}">
      <dgm:prSet/>
      <dgm:spPr/>
      <dgm:t>
        <a:bodyPr/>
        <a:lstStyle/>
        <a:p>
          <a:endParaRPr lang="ru-RU"/>
        </a:p>
      </dgm:t>
    </dgm:pt>
    <dgm:pt modelId="{EF4C481A-CD8C-4647-917D-F4A28F77196C}">
      <dgm:prSet phldrT="[Текст]"/>
      <dgm:spPr/>
      <dgm:t>
        <a:bodyPr/>
        <a:lstStyle/>
        <a:p>
          <a:r>
            <a:rPr lang="ru-RU" b="1" u="sng" dirty="0" smtClean="0"/>
            <a:t>Программа </a:t>
          </a:r>
          <a:r>
            <a:rPr lang="en-US" b="1" u="sng" dirty="0" smtClean="0"/>
            <a:t>(Program)</a:t>
          </a:r>
          <a:r>
            <a:rPr lang="en-US" dirty="0" smtClean="0"/>
            <a:t/>
          </a:r>
          <a:br>
            <a:rPr lang="en-US" dirty="0" smtClean="0"/>
          </a:br>
          <a:r>
            <a:rPr lang="ru-RU" dirty="0" smtClean="0"/>
            <a:t>группа связанных проектов</a:t>
          </a:r>
          <a:endParaRPr lang="ru-RU" dirty="0"/>
        </a:p>
      </dgm:t>
    </dgm:pt>
    <dgm:pt modelId="{8B2FF7C8-FD0E-4DE8-A77D-17EC62DC1D52}" type="sibTrans" cxnId="{3F49FE8A-3923-433B-818F-6BA2963A242E}">
      <dgm:prSet/>
      <dgm:spPr/>
      <dgm:t>
        <a:bodyPr/>
        <a:lstStyle/>
        <a:p>
          <a:endParaRPr lang="ru-RU"/>
        </a:p>
      </dgm:t>
    </dgm:pt>
    <dgm:pt modelId="{4DCC73FE-440B-433E-88AC-E0E4D8BBC276}" type="parTrans" cxnId="{3F49FE8A-3923-433B-818F-6BA2963A242E}">
      <dgm:prSet/>
      <dgm:spPr/>
      <dgm:t>
        <a:bodyPr/>
        <a:lstStyle/>
        <a:p>
          <a:endParaRPr lang="ru-RU"/>
        </a:p>
      </dgm:t>
    </dgm:pt>
    <dgm:pt modelId="{8A521FB0-E25C-4610-A44C-58F91848CF7E}">
      <dgm:prSet phldrT="[Текст]"/>
      <dgm:spPr/>
      <dgm:t>
        <a:bodyPr/>
        <a:lstStyle/>
        <a:p>
          <a:r>
            <a:rPr lang="ru-RU" b="1" u="sng" dirty="0" smtClean="0"/>
            <a:t>Портфель (</a:t>
          </a:r>
          <a:r>
            <a:rPr lang="en-US" b="1" u="sng" dirty="0" smtClean="0"/>
            <a:t>Portfolio</a:t>
          </a:r>
          <a:r>
            <a:rPr lang="ru-RU" b="1" u="sng" dirty="0" smtClean="0"/>
            <a:t>)</a:t>
          </a:r>
          <a:r>
            <a:rPr lang="en-US" dirty="0" smtClean="0"/>
            <a:t> </a:t>
          </a:r>
          <a:br>
            <a:rPr lang="en-US" dirty="0" smtClean="0"/>
          </a:br>
          <a:r>
            <a:rPr lang="ru-RU" dirty="0" smtClean="0"/>
            <a:t>группа связанных программ</a:t>
          </a:r>
          <a:endParaRPr lang="ru-RU" dirty="0"/>
        </a:p>
      </dgm:t>
    </dgm:pt>
    <dgm:pt modelId="{D74260F4-5C93-4C57-B962-A1709AC64F34}" type="sibTrans" cxnId="{673FF585-37DA-4F77-A120-6E8AE5774DE4}">
      <dgm:prSet/>
      <dgm:spPr/>
      <dgm:t>
        <a:bodyPr/>
        <a:lstStyle/>
        <a:p>
          <a:endParaRPr lang="ru-RU"/>
        </a:p>
      </dgm:t>
    </dgm:pt>
    <dgm:pt modelId="{2E41FF6A-8AFE-49BB-9E17-FA7B8E83466D}" type="parTrans" cxnId="{673FF585-37DA-4F77-A120-6E8AE5774DE4}">
      <dgm:prSet/>
      <dgm:spPr/>
      <dgm:t>
        <a:bodyPr/>
        <a:lstStyle/>
        <a:p>
          <a:endParaRPr lang="ru-RU"/>
        </a:p>
      </dgm:t>
    </dgm:pt>
    <dgm:pt modelId="{E16122EA-F599-4F4B-8F5C-7F5A811133AE}" type="pres">
      <dgm:prSet presAssocID="{1284458E-6763-4103-8F49-D34C4211562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E4D25-4391-4542-8A09-C0EB099E34EE}" type="pres">
      <dgm:prSet presAssocID="{1284458E-6763-4103-8F49-D34C42115624}" presName="hierFlow" presStyleCnt="0"/>
      <dgm:spPr/>
    </dgm:pt>
    <dgm:pt modelId="{DB2A5B44-E276-4167-9BB6-733EBF32E922}" type="pres">
      <dgm:prSet presAssocID="{1284458E-6763-4103-8F49-D34C42115624}" presName="firstBuf" presStyleCnt="0"/>
      <dgm:spPr/>
    </dgm:pt>
    <dgm:pt modelId="{1E69BAE1-89EE-4F82-A23B-04188824D40B}" type="pres">
      <dgm:prSet presAssocID="{1284458E-6763-4103-8F49-D34C4211562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26025B4-3C1C-4F1F-A358-C64F200685D4}" type="pres">
      <dgm:prSet presAssocID="{8A521FB0-E25C-4610-A44C-58F91848CF7E}" presName="Name14" presStyleCnt="0"/>
      <dgm:spPr/>
    </dgm:pt>
    <dgm:pt modelId="{8FB8C6C2-8829-4EB8-A108-3ADCB78C3157}" type="pres">
      <dgm:prSet presAssocID="{8A521FB0-E25C-4610-A44C-58F91848CF7E}" presName="level1Shape" presStyleLbl="node0" presStyleIdx="0" presStyleCnt="1" custScaleX="288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802500-95BF-41CD-8CC0-79FB785E3C68}" type="pres">
      <dgm:prSet presAssocID="{8A521FB0-E25C-4610-A44C-58F91848CF7E}" presName="hierChild2" presStyleCnt="0"/>
      <dgm:spPr/>
    </dgm:pt>
    <dgm:pt modelId="{710BEE32-850B-47FA-9A84-EA87765C388E}" type="pres">
      <dgm:prSet presAssocID="{4DCC73FE-440B-433E-88AC-E0E4D8BBC276}" presName="Name19" presStyleLbl="parChTrans1D2" presStyleIdx="0" presStyleCnt="1"/>
      <dgm:spPr/>
      <dgm:t>
        <a:bodyPr/>
        <a:lstStyle/>
        <a:p>
          <a:endParaRPr lang="ru-RU"/>
        </a:p>
      </dgm:t>
    </dgm:pt>
    <dgm:pt modelId="{5898415F-FBC0-4E24-858F-8881B7BDB2A6}" type="pres">
      <dgm:prSet presAssocID="{EF4C481A-CD8C-4647-917D-F4A28F77196C}" presName="Name21" presStyleCnt="0"/>
      <dgm:spPr/>
    </dgm:pt>
    <dgm:pt modelId="{77BBBC76-FB6E-4601-9CD7-7042C7C8ADBF}" type="pres">
      <dgm:prSet presAssocID="{EF4C481A-CD8C-4647-917D-F4A28F77196C}" presName="level2Shape" presStyleLbl="node2" presStyleIdx="0" presStyleCnt="1" custScaleX="285209"/>
      <dgm:spPr/>
      <dgm:t>
        <a:bodyPr/>
        <a:lstStyle/>
        <a:p>
          <a:endParaRPr lang="ru-RU"/>
        </a:p>
      </dgm:t>
    </dgm:pt>
    <dgm:pt modelId="{62BD1A5B-1366-44EB-B68E-8531B3385F02}" type="pres">
      <dgm:prSet presAssocID="{EF4C481A-CD8C-4647-917D-F4A28F77196C}" presName="hierChild3" presStyleCnt="0"/>
      <dgm:spPr/>
    </dgm:pt>
    <dgm:pt modelId="{49CB457F-0F1C-4B2B-BAD4-C72CFDBB2BA2}" type="pres">
      <dgm:prSet presAssocID="{05CF1E83-2C30-488B-928A-7DC1ADCD5167}" presName="Name19" presStyleLbl="parChTrans1D3" presStyleIdx="0" presStyleCnt="1"/>
      <dgm:spPr/>
      <dgm:t>
        <a:bodyPr/>
        <a:lstStyle/>
        <a:p>
          <a:endParaRPr lang="ru-RU"/>
        </a:p>
      </dgm:t>
    </dgm:pt>
    <dgm:pt modelId="{9251CD5E-F069-45FD-B273-5796AE5C431E}" type="pres">
      <dgm:prSet presAssocID="{EC329615-D8CF-4503-9DDA-A3BF2ED06085}" presName="Name21" presStyleCnt="0"/>
      <dgm:spPr/>
    </dgm:pt>
    <dgm:pt modelId="{F5A0CCB7-D0B3-4E8C-A4A8-06419421C021}" type="pres">
      <dgm:prSet presAssocID="{EC329615-D8CF-4503-9DDA-A3BF2ED06085}" presName="level2Shape" presStyleLbl="node3" presStyleIdx="0" presStyleCnt="1" custScaleX="287476"/>
      <dgm:spPr/>
      <dgm:t>
        <a:bodyPr/>
        <a:lstStyle/>
        <a:p>
          <a:endParaRPr lang="ru-RU"/>
        </a:p>
      </dgm:t>
    </dgm:pt>
    <dgm:pt modelId="{4AE17CEF-2885-4868-A9C6-09EFB3143421}" type="pres">
      <dgm:prSet presAssocID="{EC329615-D8CF-4503-9DDA-A3BF2ED06085}" presName="hierChild3" presStyleCnt="0"/>
      <dgm:spPr/>
    </dgm:pt>
    <dgm:pt modelId="{B40474F3-0C66-43F3-B1A3-E21C3CCCD7D3}" type="pres">
      <dgm:prSet presAssocID="{1284458E-6763-4103-8F49-D34C42115624}" presName="bgShapesFlow" presStyleCnt="0"/>
      <dgm:spPr/>
    </dgm:pt>
    <dgm:pt modelId="{B89948DA-F701-4B57-9761-E82237AE54B3}" type="pres">
      <dgm:prSet presAssocID="{9AC9231B-62A6-4B2D-B5D8-85E9A992324E}" presName="rectComp" presStyleCnt="0"/>
      <dgm:spPr/>
    </dgm:pt>
    <dgm:pt modelId="{33DEFA87-3BD8-4A98-83A2-78D2563F7B12}" type="pres">
      <dgm:prSet presAssocID="{9AC9231B-62A6-4B2D-B5D8-85E9A992324E}" presName="bgRect" presStyleLbl="bgShp" presStyleIdx="0" presStyleCnt="3"/>
      <dgm:spPr/>
      <dgm:t>
        <a:bodyPr/>
        <a:lstStyle/>
        <a:p>
          <a:endParaRPr lang="ru-RU"/>
        </a:p>
      </dgm:t>
    </dgm:pt>
    <dgm:pt modelId="{933B71E0-CE9A-424E-B96C-C2087B32316D}" type="pres">
      <dgm:prSet presAssocID="{9AC9231B-62A6-4B2D-B5D8-85E9A992324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0366A-CB0D-40B4-9494-55F679A03A33}" type="pres">
      <dgm:prSet presAssocID="{9AC9231B-62A6-4B2D-B5D8-85E9A992324E}" presName="spComp" presStyleCnt="0"/>
      <dgm:spPr/>
    </dgm:pt>
    <dgm:pt modelId="{B31BACB2-5F8C-4F8C-97AA-9B2756602CDA}" type="pres">
      <dgm:prSet presAssocID="{9AC9231B-62A6-4B2D-B5D8-85E9A992324E}" presName="vSp" presStyleCnt="0"/>
      <dgm:spPr/>
    </dgm:pt>
    <dgm:pt modelId="{07ED4791-8C1B-4C85-A375-FE3E2A57EDAA}" type="pres">
      <dgm:prSet presAssocID="{7350E58B-23FC-4A31-88EF-BCD353820FA5}" presName="rectComp" presStyleCnt="0"/>
      <dgm:spPr/>
    </dgm:pt>
    <dgm:pt modelId="{96ECE6A1-6218-4B16-BF72-6A3ACD5BE1B4}" type="pres">
      <dgm:prSet presAssocID="{7350E58B-23FC-4A31-88EF-BCD353820FA5}" presName="bgRect" presStyleLbl="bgShp" presStyleIdx="1" presStyleCnt="3"/>
      <dgm:spPr/>
      <dgm:t>
        <a:bodyPr/>
        <a:lstStyle/>
        <a:p>
          <a:endParaRPr lang="ru-RU"/>
        </a:p>
      </dgm:t>
    </dgm:pt>
    <dgm:pt modelId="{FC18F626-D1D1-4D56-ACFE-BAA73D0D7BFB}" type="pres">
      <dgm:prSet presAssocID="{7350E58B-23FC-4A31-88EF-BCD353820F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FF7C5-6C6B-487F-8E13-BCD753F27592}" type="pres">
      <dgm:prSet presAssocID="{7350E58B-23FC-4A31-88EF-BCD353820FA5}" presName="spComp" presStyleCnt="0"/>
      <dgm:spPr/>
    </dgm:pt>
    <dgm:pt modelId="{189EE104-C9EB-422A-9F61-92F683695594}" type="pres">
      <dgm:prSet presAssocID="{7350E58B-23FC-4A31-88EF-BCD353820FA5}" presName="vSp" presStyleCnt="0"/>
      <dgm:spPr/>
    </dgm:pt>
    <dgm:pt modelId="{6E2D9517-D074-4384-BD2A-C153E7E9549E}" type="pres">
      <dgm:prSet presAssocID="{4265177F-9F2C-43A5-9445-AEA6A2A97989}" presName="rectComp" presStyleCnt="0"/>
      <dgm:spPr/>
    </dgm:pt>
    <dgm:pt modelId="{0858014C-254F-4370-B545-BA85ADAD1FB6}" type="pres">
      <dgm:prSet presAssocID="{4265177F-9F2C-43A5-9445-AEA6A2A97989}" presName="bgRect" presStyleLbl="bgShp" presStyleIdx="2" presStyleCnt="3"/>
      <dgm:spPr/>
      <dgm:t>
        <a:bodyPr/>
        <a:lstStyle/>
        <a:p>
          <a:endParaRPr lang="ru-RU"/>
        </a:p>
      </dgm:t>
    </dgm:pt>
    <dgm:pt modelId="{ECFA874E-C598-47D1-9B39-12F0E88ED096}" type="pres">
      <dgm:prSet presAssocID="{4265177F-9F2C-43A5-9445-AEA6A2A9798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83283-52B2-4857-8B5F-C1366BE358F6}" type="presOf" srcId="{8A521FB0-E25C-4610-A44C-58F91848CF7E}" destId="{8FB8C6C2-8829-4EB8-A108-3ADCB78C3157}" srcOrd="0" destOrd="0" presId="urn:microsoft.com/office/officeart/2005/8/layout/hierarchy6"/>
    <dgm:cxn modelId="{673FF585-37DA-4F77-A120-6E8AE5774DE4}" srcId="{1284458E-6763-4103-8F49-D34C42115624}" destId="{8A521FB0-E25C-4610-A44C-58F91848CF7E}" srcOrd="0" destOrd="0" parTransId="{2E41FF6A-8AFE-49BB-9E17-FA7B8E83466D}" sibTransId="{D74260F4-5C93-4C57-B962-A1709AC64F34}"/>
    <dgm:cxn modelId="{9BBB1CBF-BFB2-44C6-B24F-F346E1E447B4}" srcId="{1284458E-6763-4103-8F49-D34C42115624}" destId="{4265177F-9F2C-43A5-9445-AEA6A2A97989}" srcOrd="3" destOrd="0" parTransId="{7B3B5A58-FED9-4F39-A4CC-CD4F9E93F3D4}" sibTransId="{739CBC88-CFC2-4595-8346-D1BBE4B9A3DD}"/>
    <dgm:cxn modelId="{171E8EDE-F600-48ED-B4A7-82C498056E6C}" type="presOf" srcId="{4265177F-9F2C-43A5-9445-AEA6A2A97989}" destId="{0858014C-254F-4370-B545-BA85ADAD1FB6}" srcOrd="0" destOrd="0" presId="urn:microsoft.com/office/officeart/2005/8/layout/hierarchy6"/>
    <dgm:cxn modelId="{83FBBEB5-93C3-476C-8B8B-FD1C2620FBF0}" srcId="{1284458E-6763-4103-8F49-D34C42115624}" destId="{7350E58B-23FC-4A31-88EF-BCD353820FA5}" srcOrd="2" destOrd="0" parTransId="{7ACF2AD5-31CB-4F04-80D7-F0A5EC84B37E}" sibTransId="{7C274DD7-6E5B-416B-8D9C-D6C1F058E5F3}"/>
    <dgm:cxn modelId="{3F49FE8A-3923-433B-818F-6BA2963A242E}" srcId="{8A521FB0-E25C-4610-A44C-58F91848CF7E}" destId="{EF4C481A-CD8C-4647-917D-F4A28F77196C}" srcOrd="0" destOrd="0" parTransId="{4DCC73FE-440B-433E-88AC-E0E4D8BBC276}" sibTransId="{8B2FF7C8-FD0E-4DE8-A77D-17EC62DC1D52}"/>
    <dgm:cxn modelId="{F21DAF66-765E-48AF-A000-4421DE7A9551}" srcId="{EF4C481A-CD8C-4647-917D-F4A28F77196C}" destId="{EC329615-D8CF-4503-9DDA-A3BF2ED06085}" srcOrd="0" destOrd="0" parTransId="{05CF1E83-2C30-488B-928A-7DC1ADCD5167}" sibTransId="{87EA2939-5853-411D-BBA3-7F1A24772D8E}"/>
    <dgm:cxn modelId="{C07CFCBC-7A7B-4B50-A5B5-5BCDEA496041}" type="presOf" srcId="{9AC9231B-62A6-4B2D-B5D8-85E9A992324E}" destId="{933B71E0-CE9A-424E-B96C-C2087B32316D}" srcOrd="1" destOrd="0" presId="urn:microsoft.com/office/officeart/2005/8/layout/hierarchy6"/>
    <dgm:cxn modelId="{6EA18E7B-2266-45E7-ACAF-D09E757E7E97}" type="presOf" srcId="{4265177F-9F2C-43A5-9445-AEA6A2A97989}" destId="{ECFA874E-C598-47D1-9B39-12F0E88ED096}" srcOrd="1" destOrd="0" presId="urn:microsoft.com/office/officeart/2005/8/layout/hierarchy6"/>
    <dgm:cxn modelId="{19F94C1F-7149-4FBF-891A-2ABD459430D9}" type="presOf" srcId="{7350E58B-23FC-4A31-88EF-BCD353820FA5}" destId="{FC18F626-D1D1-4D56-ACFE-BAA73D0D7BFB}" srcOrd="1" destOrd="0" presId="urn:microsoft.com/office/officeart/2005/8/layout/hierarchy6"/>
    <dgm:cxn modelId="{CC2BED68-5687-4D3C-A436-98FD779064A7}" srcId="{1284458E-6763-4103-8F49-D34C42115624}" destId="{9AC9231B-62A6-4B2D-B5D8-85E9A992324E}" srcOrd="1" destOrd="0" parTransId="{AF75493B-9109-41F8-8B3F-0C53D1B57FE4}" sibTransId="{7E6E4EA9-CF86-4E12-B970-9FC68F09D5D4}"/>
    <dgm:cxn modelId="{CBBD8B23-89F5-4B7B-8CCE-BA60275C5147}" type="presOf" srcId="{EC329615-D8CF-4503-9DDA-A3BF2ED06085}" destId="{F5A0CCB7-D0B3-4E8C-A4A8-06419421C021}" srcOrd="0" destOrd="0" presId="urn:microsoft.com/office/officeart/2005/8/layout/hierarchy6"/>
    <dgm:cxn modelId="{4E3FE267-89FD-4766-A3A5-96D76096F737}" type="presOf" srcId="{05CF1E83-2C30-488B-928A-7DC1ADCD5167}" destId="{49CB457F-0F1C-4B2B-BAD4-C72CFDBB2BA2}" srcOrd="0" destOrd="0" presId="urn:microsoft.com/office/officeart/2005/8/layout/hierarchy6"/>
    <dgm:cxn modelId="{19D61B87-23BD-4220-B517-0BDBAFE2A417}" type="presOf" srcId="{4DCC73FE-440B-433E-88AC-E0E4D8BBC276}" destId="{710BEE32-850B-47FA-9A84-EA87765C388E}" srcOrd="0" destOrd="0" presId="urn:microsoft.com/office/officeart/2005/8/layout/hierarchy6"/>
    <dgm:cxn modelId="{2B4C1D43-DAE4-4B30-A916-24F1E2A40EEA}" type="presOf" srcId="{EF4C481A-CD8C-4647-917D-F4A28F77196C}" destId="{77BBBC76-FB6E-4601-9CD7-7042C7C8ADBF}" srcOrd="0" destOrd="0" presId="urn:microsoft.com/office/officeart/2005/8/layout/hierarchy6"/>
    <dgm:cxn modelId="{1F37A515-3673-4E61-B9A4-6C772E6FDB83}" type="presOf" srcId="{1284458E-6763-4103-8F49-D34C42115624}" destId="{E16122EA-F599-4F4B-8F5C-7F5A811133AE}" srcOrd="0" destOrd="0" presId="urn:microsoft.com/office/officeart/2005/8/layout/hierarchy6"/>
    <dgm:cxn modelId="{D0D7C4E1-6FC7-4386-95CA-63CE46BF1482}" type="presOf" srcId="{7350E58B-23FC-4A31-88EF-BCD353820FA5}" destId="{96ECE6A1-6218-4B16-BF72-6A3ACD5BE1B4}" srcOrd="0" destOrd="0" presId="urn:microsoft.com/office/officeart/2005/8/layout/hierarchy6"/>
    <dgm:cxn modelId="{B6205562-4B76-483D-83A1-5A9525409C38}" type="presOf" srcId="{9AC9231B-62A6-4B2D-B5D8-85E9A992324E}" destId="{33DEFA87-3BD8-4A98-83A2-78D2563F7B12}" srcOrd="0" destOrd="0" presId="urn:microsoft.com/office/officeart/2005/8/layout/hierarchy6"/>
    <dgm:cxn modelId="{B9C91019-563C-4E78-B1FC-D88D8F99B37F}" type="presParOf" srcId="{E16122EA-F599-4F4B-8F5C-7F5A811133AE}" destId="{BB1E4D25-4391-4542-8A09-C0EB099E34EE}" srcOrd="0" destOrd="0" presId="urn:microsoft.com/office/officeart/2005/8/layout/hierarchy6"/>
    <dgm:cxn modelId="{AEB3FF45-B278-43CC-BDC6-0270A3EF87DE}" type="presParOf" srcId="{BB1E4D25-4391-4542-8A09-C0EB099E34EE}" destId="{DB2A5B44-E276-4167-9BB6-733EBF32E922}" srcOrd="0" destOrd="0" presId="urn:microsoft.com/office/officeart/2005/8/layout/hierarchy6"/>
    <dgm:cxn modelId="{41E5F2DE-17F7-4710-833A-3185147EA530}" type="presParOf" srcId="{BB1E4D25-4391-4542-8A09-C0EB099E34EE}" destId="{1E69BAE1-89EE-4F82-A23B-04188824D40B}" srcOrd="1" destOrd="0" presId="urn:microsoft.com/office/officeart/2005/8/layout/hierarchy6"/>
    <dgm:cxn modelId="{D03E6255-92E9-4CFC-A34B-320FED17E770}" type="presParOf" srcId="{1E69BAE1-89EE-4F82-A23B-04188824D40B}" destId="{426025B4-3C1C-4F1F-A358-C64F200685D4}" srcOrd="0" destOrd="0" presId="urn:microsoft.com/office/officeart/2005/8/layout/hierarchy6"/>
    <dgm:cxn modelId="{648E6120-61F4-4EC5-9AF8-42F31CF66FBA}" type="presParOf" srcId="{426025B4-3C1C-4F1F-A358-C64F200685D4}" destId="{8FB8C6C2-8829-4EB8-A108-3ADCB78C3157}" srcOrd="0" destOrd="0" presId="urn:microsoft.com/office/officeart/2005/8/layout/hierarchy6"/>
    <dgm:cxn modelId="{2FB2CCE5-B9E6-458C-B281-605591EEFBD2}" type="presParOf" srcId="{426025B4-3C1C-4F1F-A358-C64F200685D4}" destId="{2D802500-95BF-41CD-8CC0-79FB785E3C68}" srcOrd="1" destOrd="0" presId="urn:microsoft.com/office/officeart/2005/8/layout/hierarchy6"/>
    <dgm:cxn modelId="{B7E13F29-DC5D-414C-A0A9-4724CE207B5B}" type="presParOf" srcId="{2D802500-95BF-41CD-8CC0-79FB785E3C68}" destId="{710BEE32-850B-47FA-9A84-EA87765C388E}" srcOrd="0" destOrd="0" presId="urn:microsoft.com/office/officeart/2005/8/layout/hierarchy6"/>
    <dgm:cxn modelId="{146731DE-81FB-4E78-85A2-EFCE5CDC069D}" type="presParOf" srcId="{2D802500-95BF-41CD-8CC0-79FB785E3C68}" destId="{5898415F-FBC0-4E24-858F-8881B7BDB2A6}" srcOrd="1" destOrd="0" presId="urn:microsoft.com/office/officeart/2005/8/layout/hierarchy6"/>
    <dgm:cxn modelId="{3F81A95C-8813-4DCC-9D34-CA89FAC4B310}" type="presParOf" srcId="{5898415F-FBC0-4E24-858F-8881B7BDB2A6}" destId="{77BBBC76-FB6E-4601-9CD7-7042C7C8ADBF}" srcOrd="0" destOrd="0" presId="urn:microsoft.com/office/officeart/2005/8/layout/hierarchy6"/>
    <dgm:cxn modelId="{6D5B30BF-1FDB-4F56-9AE5-81B6EF186ED4}" type="presParOf" srcId="{5898415F-FBC0-4E24-858F-8881B7BDB2A6}" destId="{62BD1A5B-1366-44EB-B68E-8531B3385F02}" srcOrd="1" destOrd="0" presId="urn:microsoft.com/office/officeart/2005/8/layout/hierarchy6"/>
    <dgm:cxn modelId="{31E87642-2298-422A-8A35-A62521522690}" type="presParOf" srcId="{62BD1A5B-1366-44EB-B68E-8531B3385F02}" destId="{49CB457F-0F1C-4B2B-BAD4-C72CFDBB2BA2}" srcOrd="0" destOrd="0" presId="urn:microsoft.com/office/officeart/2005/8/layout/hierarchy6"/>
    <dgm:cxn modelId="{2199CFC4-7074-42BF-B9B1-30D67DEE2C1F}" type="presParOf" srcId="{62BD1A5B-1366-44EB-B68E-8531B3385F02}" destId="{9251CD5E-F069-45FD-B273-5796AE5C431E}" srcOrd="1" destOrd="0" presId="urn:microsoft.com/office/officeart/2005/8/layout/hierarchy6"/>
    <dgm:cxn modelId="{A66FCA98-D8C0-4B39-819C-9EB9EBC54290}" type="presParOf" srcId="{9251CD5E-F069-45FD-B273-5796AE5C431E}" destId="{F5A0CCB7-D0B3-4E8C-A4A8-06419421C021}" srcOrd="0" destOrd="0" presId="urn:microsoft.com/office/officeart/2005/8/layout/hierarchy6"/>
    <dgm:cxn modelId="{6B7E826F-1F24-462E-8051-FF7D59CF49FA}" type="presParOf" srcId="{9251CD5E-F069-45FD-B273-5796AE5C431E}" destId="{4AE17CEF-2885-4868-A9C6-09EFB3143421}" srcOrd="1" destOrd="0" presId="urn:microsoft.com/office/officeart/2005/8/layout/hierarchy6"/>
    <dgm:cxn modelId="{16D1831D-906C-44E0-B50A-55B087EC3525}" type="presParOf" srcId="{E16122EA-F599-4F4B-8F5C-7F5A811133AE}" destId="{B40474F3-0C66-43F3-B1A3-E21C3CCCD7D3}" srcOrd="1" destOrd="0" presId="urn:microsoft.com/office/officeart/2005/8/layout/hierarchy6"/>
    <dgm:cxn modelId="{5ADCC161-24E3-4E89-B79F-0564F043535C}" type="presParOf" srcId="{B40474F3-0C66-43F3-B1A3-E21C3CCCD7D3}" destId="{B89948DA-F701-4B57-9761-E82237AE54B3}" srcOrd="0" destOrd="0" presId="urn:microsoft.com/office/officeart/2005/8/layout/hierarchy6"/>
    <dgm:cxn modelId="{1448240C-BF7D-4401-80EB-828A838C09F0}" type="presParOf" srcId="{B89948DA-F701-4B57-9761-E82237AE54B3}" destId="{33DEFA87-3BD8-4A98-83A2-78D2563F7B12}" srcOrd="0" destOrd="0" presId="urn:microsoft.com/office/officeart/2005/8/layout/hierarchy6"/>
    <dgm:cxn modelId="{F7FE2B58-20CF-4756-A16C-60767B00F99D}" type="presParOf" srcId="{B89948DA-F701-4B57-9761-E82237AE54B3}" destId="{933B71E0-CE9A-424E-B96C-C2087B32316D}" srcOrd="1" destOrd="0" presId="urn:microsoft.com/office/officeart/2005/8/layout/hierarchy6"/>
    <dgm:cxn modelId="{68AD406F-77EE-4235-AFB8-896AE001EE7E}" type="presParOf" srcId="{B40474F3-0C66-43F3-B1A3-E21C3CCCD7D3}" destId="{E310366A-CB0D-40B4-9494-55F679A03A33}" srcOrd="1" destOrd="0" presId="urn:microsoft.com/office/officeart/2005/8/layout/hierarchy6"/>
    <dgm:cxn modelId="{396443F4-7282-409A-A88B-6B7D682C9AFC}" type="presParOf" srcId="{E310366A-CB0D-40B4-9494-55F679A03A33}" destId="{B31BACB2-5F8C-4F8C-97AA-9B2756602CDA}" srcOrd="0" destOrd="0" presId="urn:microsoft.com/office/officeart/2005/8/layout/hierarchy6"/>
    <dgm:cxn modelId="{5447781A-7A37-4C41-8DF6-D040E11C428D}" type="presParOf" srcId="{B40474F3-0C66-43F3-B1A3-E21C3CCCD7D3}" destId="{07ED4791-8C1B-4C85-A375-FE3E2A57EDAA}" srcOrd="2" destOrd="0" presId="urn:microsoft.com/office/officeart/2005/8/layout/hierarchy6"/>
    <dgm:cxn modelId="{E10480C5-3203-4D5A-A9E8-EBD1DB7004B8}" type="presParOf" srcId="{07ED4791-8C1B-4C85-A375-FE3E2A57EDAA}" destId="{96ECE6A1-6218-4B16-BF72-6A3ACD5BE1B4}" srcOrd="0" destOrd="0" presId="urn:microsoft.com/office/officeart/2005/8/layout/hierarchy6"/>
    <dgm:cxn modelId="{193217C0-D1E7-43D8-999C-3A835D221E0D}" type="presParOf" srcId="{07ED4791-8C1B-4C85-A375-FE3E2A57EDAA}" destId="{FC18F626-D1D1-4D56-ACFE-BAA73D0D7BFB}" srcOrd="1" destOrd="0" presId="urn:microsoft.com/office/officeart/2005/8/layout/hierarchy6"/>
    <dgm:cxn modelId="{A3E5AA28-A885-4D5E-ADC3-F7EE67545A77}" type="presParOf" srcId="{B40474F3-0C66-43F3-B1A3-E21C3CCCD7D3}" destId="{C45FF7C5-6C6B-487F-8E13-BCD753F27592}" srcOrd="3" destOrd="0" presId="urn:microsoft.com/office/officeart/2005/8/layout/hierarchy6"/>
    <dgm:cxn modelId="{4E62ADB1-C62A-437C-938B-FF5E35DA6C21}" type="presParOf" srcId="{C45FF7C5-6C6B-487F-8E13-BCD753F27592}" destId="{189EE104-C9EB-422A-9F61-92F683695594}" srcOrd="0" destOrd="0" presId="urn:microsoft.com/office/officeart/2005/8/layout/hierarchy6"/>
    <dgm:cxn modelId="{EE7BE501-8F04-4977-8614-A0366D7AF28E}" type="presParOf" srcId="{B40474F3-0C66-43F3-B1A3-E21C3CCCD7D3}" destId="{6E2D9517-D074-4384-BD2A-C153E7E9549E}" srcOrd="4" destOrd="0" presId="urn:microsoft.com/office/officeart/2005/8/layout/hierarchy6"/>
    <dgm:cxn modelId="{4E427688-C569-43AA-95F3-21FDA9A22E02}" type="presParOf" srcId="{6E2D9517-D074-4384-BD2A-C153E7E9549E}" destId="{0858014C-254F-4370-B545-BA85ADAD1FB6}" srcOrd="0" destOrd="0" presId="urn:microsoft.com/office/officeart/2005/8/layout/hierarchy6"/>
    <dgm:cxn modelId="{03E5BACE-7A0F-49A6-8929-C929B37956D8}" type="presParOf" srcId="{6E2D9517-D074-4384-BD2A-C153E7E9549E}" destId="{ECFA874E-C598-47D1-9B39-12F0E88ED09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4458E-6763-4103-8F49-D34C42115624}" type="doc">
      <dgm:prSet loTypeId="urn:microsoft.com/office/officeart/2005/8/layout/hierarchy6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8616E4B-1ECD-4B5D-8A1E-63041F2AD1F0}">
      <dgm:prSet phldrT="[Текст]"/>
      <dgm:spPr/>
      <dgm:t>
        <a:bodyPr/>
        <a:lstStyle/>
        <a:p>
          <a:r>
            <a:rPr lang="ru-RU" dirty="0" smtClean="0"/>
            <a:t>Все веб-сайты, разрабатываемые компанией</a:t>
          </a:r>
          <a:endParaRPr lang="ru-RU" dirty="0"/>
        </a:p>
      </dgm:t>
    </dgm:pt>
    <dgm:pt modelId="{B03EB1B4-5A1B-480F-B3C2-9352656FD8AC}" type="parTrans" cxnId="{96656CE8-F94B-471A-873D-46B77E68E5AD}">
      <dgm:prSet/>
      <dgm:spPr/>
      <dgm:t>
        <a:bodyPr/>
        <a:lstStyle/>
        <a:p>
          <a:endParaRPr lang="ru-RU"/>
        </a:p>
      </dgm:t>
    </dgm:pt>
    <dgm:pt modelId="{642FAD62-0B22-4864-9AE8-9C013388345F}" type="sibTrans" cxnId="{96656CE8-F94B-471A-873D-46B77E68E5AD}">
      <dgm:prSet/>
      <dgm:spPr/>
      <dgm:t>
        <a:bodyPr/>
        <a:lstStyle/>
        <a:p>
          <a:endParaRPr lang="ru-RU"/>
        </a:p>
      </dgm:t>
    </dgm:pt>
    <dgm:pt modelId="{8A521FB0-E25C-4610-A44C-58F91848CF7E}">
      <dgm:prSet phldrT="[Текст]"/>
      <dgm:spPr/>
      <dgm:t>
        <a:bodyPr/>
        <a:lstStyle/>
        <a:p>
          <a:r>
            <a:rPr lang="ru-RU" dirty="0" smtClean="0"/>
            <a:t>Разработка группы интернет-магазинов компании-продавца подарков</a:t>
          </a:r>
          <a:endParaRPr lang="ru-RU" dirty="0"/>
        </a:p>
      </dgm:t>
    </dgm:pt>
    <dgm:pt modelId="{2E41FF6A-8AFE-49BB-9E17-FA7B8E83466D}" type="parTrans" cxnId="{673FF585-37DA-4F77-A120-6E8AE5774DE4}">
      <dgm:prSet/>
      <dgm:spPr/>
      <dgm:t>
        <a:bodyPr/>
        <a:lstStyle/>
        <a:p>
          <a:endParaRPr lang="ru-RU"/>
        </a:p>
      </dgm:t>
    </dgm:pt>
    <dgm:pt modelId="{D74260F4-5C93-4C57-B962-A1709AC64F34}" type="sibTrans" cxnId="{673FF585-37DA-4F77-A120-6E8AE5774DE4}">
      <dgm:prSet/>
      <dgm:spPr/>
      <dgm:t>
        <a:bodyPr/>
        <a:lstStyle/>
        <a:p>
          <a:endParaRPr lang="ru-RU"/>
        </a:p>
      </dgm:t>
    </dgm:pt>
    <dgm:pt modelId="{C4A99CB9-7565-42E6-8772-6C3C0F47D44E}">
      <dgm:prSet phldrT="[Текст]"/>
      <dgm:spPr/>
      <dgm:t>
        <a:bodyPr/>
        <a:lstStyle/>
        <a:p>
          <a:r>
            <a:rPr lang="ru-RU" dirty="0" smtClean="0"/>
            <a:t>Разработка интернет-магазина подарков на Новый год</a:t>
          </a:r>
          <a:endParaRPr lang="ru-RU" dirty="0"/>
        </a:p>
      </dgm:t>
    </dgm:pt>
    <dgm:pt modelId="{697BCFE7-D99C-46C3-BE7F-D8444DE11EA4}" type="parTrans" cxnId="{42C48D61-9B59-4719-962F-FE55A1B1936C}">
      <dgm:prSet/>
      <dgm:spPr/>
      <dgm:t>
        <a:bodyPr/>
        <a:lstStyle/>
        <a:p>
          <a:endParaRPr lang="ru-RU"/>
        </a:p>
      </dgm:t>
    </dgm:pt>
    <dgm:pt modelId="{EEA8A81D-D923-47BA-993C-8599304ED7F3}" type="sibTrans" cxnId="{42C48D61-9B59-4719-962F-FE55A1B1936C}">
      <dgm:prSet/>
      <dgm:spPr/>
      <dgm:t>
        <a:bodyPr/>
        <a:lstStyle/>
        <a:p>
          <a:endParaRPr lang="ru-RU"/>
        </a:p>
      </dgm:t>
    </dgm:pt>
    <dgm:pt modelId="{6B252DA0-67E0-411A-A82B-C2D4072C5CF1}">
      <dgm:prSet phldrT="[Текст]"/>
      <dgm:spPr/>
      <dgm:t>
        <a:bodyPr/>
        <a:lstStyle/>
        <a:p>
          <a:r>
            <a:rPr lang="ru-RU" dirty="0" smtClean="0"/>
            <a:t>Разработка интернет-магазина необычных подарков</a:t>
          </a:r>
          <a:endParaRPr lang="ru-RU" dirty="0"/>
        </a:p>
      </dgm:t>
    </dgm:pt>
    <dgm:pt modelId="{78C634CF-F45A-41E6-B06E-663688AAE97B}" type="parTrans" cxnId="{663A917C-5637-4A96-8B20-25F660A54D7E}">
      <dgm:prSet/>
      <dgm:spPr/>
      <dgm:t>
        <a:bodyPr/>
        <a:lstStyle/>
        <a:p>
          <a:endParaRPr lang="ru-RU"/>
        </a:p>
      </dgm:t>
    </dgm:pt>
    <dgm:pt modelId="{A0CA0B0C-430F-4996-8DA0-C310A1DA1A85}" type="sibTrans" cxnId="{663A917C-5637-4A96-8B20-25F660A54D7E}">
      <dgm:prSet/>
      <dgm:spPr/>
      <dgm:t>
        <a:bodyPr/>
        <a:lstStyle/>
        <a:p>
          <a:endParaRPr lang="ru-RU"/>
        </a:p>
      </dgm:t>
    </dgm:pt>
    <dgm:pt modelId="{EF4C481A-CD8C-4647-917D-F4A28F77196C}">
      <dgm:prSet phldrT="[Текст]"/>
      <dgm:spPr/>
      <dgm:t>
        <a:bodyPr/>
        <a:lstStyle/>
        <a:p>
          <a:r>
            <a:rPr lang="ru-RU" dirty="0" smtClean="0"/>
            <a:t>Разработка группы интернет-порталов студии полиграфии</a:t>
          </a:r>
          <a:endParaRPr lang="ru-RU" dirty="0"/>
        </a:p>
      </dgm:t>
    </dgm:pt>
    <dgm:pt modelId="{4DCC73FE-440B-433E-88AC-E0E4D8BBC276}" type="parTrans" cxnId="{3F49FE8A-3923-433B-818F-6BA2963A242E}">
      <dgm:prSet/>
      <dgm:spPr/>
      <dgm:t>
        <a:bodyPr/>
        <a:lstStyle/>
        <a:p>
          <a:endParaRPr lang="ru-RU"/>
        </a:p>
      </dgm:t>
    </dgm:pt>
    <dgm:pt modelId="{8B2FF7C8-FD0E-4DE8-A77D-17EC62DC1D52}" type="sibTrans" cxnId="{3F49FE8A-3923-433B-818F-6BA2963A242E}">
      <dgm:prSet/>
      <dgm:spPr/>
      <dgm:t>
        <a:bodyPr/>
        <a:lstStyle/>
        <a:p>
          <a:endParaRPr lang="ru-RU"/>
        </a:p>
      </dgm:t>
    </dgm:pt>
    <dgm:pt modelId="{EC329615-D8CF-4503-9DDA-A3BF2ED06085}">
      <dgm:prSet phldrT="[Текст]"/>
      <dgm:spPr/>
      <dgm:t>
        <a:bodyPr/>
        <a:lstStyle/>
        <a:p>
          <a:r>
            <a:rPr lang="ru-RU" dirty="0" smtClean="0"/>
            <a:t>Разработка</a:t>
          </a:r>
          <a:r>
            <a:rPr lang="en-US" dirty="0" smtClean="0"/>
            <a:t/>
          </a:r>
          <a:br>
            <a:rPr lang="en-US" dirty="0" smtClean="0"/>
          </a:br>
          <a:r>
            <a:rPr lang="ru-RU" dirty="0" smtClean="0"/>
            <a:t>сайта-визитки</a:t>
          </a:r>
          <a:endParaRPr lang="ru-RU" dirty="0"/>
        </a:p>
      </dgm:t>
    </dgm:pt>
    <dgm:pt modelId="{05CF1E83-2C30-488B-928A-7DC1ADCD5167}" type="parTrans" cxnId="{F21DAF66-765E-48AF-A000-4421DE7A9551}">
      <dgm:prSet/>
      <dgm:spPr/>
      <dgm:t>
        <a:bodyPr/>
        <a:lstStyle/>
        <a:p>
          <a:endParaRPr lang="ru-RU"/>
        </a:p>
      </dgm:t>
    </dgm:pt>
    <dgm:pt modelId="{87EA2939-5853-411D-BBA3-7F1A24772D8E}" type="sibTrans" cxnId="{F21DAF66-765E-48AF-A000-4421DE7A9551}">
      <dgm:prSet/>
      <dgm:spPr/>
      <dgm:t>
        <a:bodyPr/>
        <a:lstStyle/>
        <a:p>
          <a:endParaRPr lang="ru-RU"/>
        </a:p>
      </dgm:t>
    </dgm:pt>
    <dgm:pt modelId="{9AC9231B-62A6-4B2D-B5D8-85E9A992324E}">
      <dgm:prSet phldrT="[Текст]"/>
      <dgm:spPr/>
      <dgm:t>
        <a:bodyPr/>
        <a:lstStyle/>
        <a:p>
          <a:r>
            <a:rPr lang="ru-RU" dirty="0" smtClean="0"/>
            <a:t>Портфель</a:t>
          </a:r>
          <a:endParaRPr lang="ru-RU" dirty="0"/>
        </a:p>
      </dgm:t>
    </dgm:pt>
    <dgm:pt modelId="{AF75493B-9109-41F8-8B3F-0C53D1B57FE4}" type="parTrans" cxnId="{CC2BED68-5687-4D3C-A436-98FD779064A7}">
      <dgm:prSet/>
      <dgm:spPr/>
      <dgm:t>
        <a:bodyPr/>
        <a:lstStyle/>
        <a:p>
          <a:endParaRPr lang="ru-RU"/>
        </a:p>
      </dgm:t>
    </dgm:pt>
    <dgm:pt modelId="{7E6E4EA9-CF86-4E12-B970-9FC68F09D5D4}" type="sibTrans" cxnId="{CC2BED68-5687-4D3C-A436-98FD779064A7}">
      <dgm:prSet/>
      <dgm:spPr/>
      <dgm:t>
        <a:bodyPr/>
        <a:lstStyle/>
        <a:p>
          <a:endParaRPr lang="ru-RU"/>
        </a:p>
      </dgm:t>
    </dgm:pt>
    <dgm:pt modelId="{7350E58B-23FC-4A31-88EF-BCD353820FA5}">
      <dgm:prSet phldrT="[Текст]"/>
      <dgm:spPr/>
      <dgm:t>
        <a:bodyPr/>
        <a:lstStyle/>
        <a:p>
          <a:r>
            <a:rPr lang="ru-RU" dirty="0" smtClean="0"/>
            <a:t>Программа</a:t>
          </a:r>
          <a:endParaRPr lang="ru-RU" dirty="0"/>
        </a:p>
      </dgm:t>
    </dgm:pt>
    <dgm:pt modelId="{7ACF2AD5-31CB-4F04-80D7-F0A5EC84B37E}" type="parTrans" cxnId="{83FBBEB5-93C3-476C-8B8B-FD1C2620FBF0}">
      <dgm:prSet/>
      <dgm:spPr/>
      <dgm:t>
        <a:bodyPr/>
        <a:lstStyle/>
        <a:p>
          <a:endParaRPr lang="ru-RU"/>
        </a:p>
      </dgm:t>
    </dgm:pt>
    <dgm:pt modelId="{7C274DD7-6E5B-416B-8D9C-D6C1F058E5F3}" type="sibTrans" cxnId="{83FBBEB5-93C3-476C-8B8B-FD1C2620FBF0}">
      <dgm:prSet/>
      <dgm:spPr/>
      <dgm:t>
        <a:bodyPr/>
        <a:lstStyle/>
        <a:p>
          <a:endParaRPr lang="ru-RU"/>
        </a:p>
      </dgm:t>
    </dgm:pt>
    <dgm:pt modelId="{4265177F-9F2C-43A5-9445-AEA6A2A97989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7B3B5A58-FED9-4F39-A4CC-CD4F9E93F3D4}" type="parTrans" cxnId="{9BBB1CBF-BFB2-44C6-B24F-F346E1E447B4}">
      <dgm:prSet/>
      <dgm:spPr/>
      <dgm:t>
        <a:bodyPr/>
        <a:lstStyle/>
        <a:p>
          <a:endParaRPr lang="ru-RU"/>
        </a:p>
      </dgm:t>
    </dgm:pt>
    <dgm:pt modelId="{739CBC88-CFC2-4595-8346-D1BBE4B9A3DD}" type="sibTrans" cxnId="{9BBB1CBF-BFB2-44C6-B24F-F346E1E447B4}">
      <dgm:prSet/>
      <dgm:spPr/>
      <dgm:t>
        <a:bodyPr/>
        <a:lstStyle/>
        <a:p>
          <a:endParaRPr lang="ru-RU"/>
        </a:p>
      </dgm:t>
    </dgm:pt>
    <dgm:pt modelId="{FDF6EEDD-51F6-4482-9B22-4B4F8CB92D3F}">
      <dgm:prSet/>
      <dgm:spPr/>
      <dgm:t>
        <a:bodyPr/>
        <a:lstStyle/>
        <a:p>
          <a:r>
            <a:rPr lang="ru-RU" dirty="0" smtClean="0"/>
            <a:t>Разработка 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CRM</a:t>
          </a:r>
          <a:r>
            <a:rPr lang="ru-RU" dirty="0" smtClean="0"/>
            <a:t>-системы</a:t>
          </a:r>
          <a:endParaRPr lang="ru-RU" dirty="0"/>
        </a:p>
      </dgm:t>
    </dgm:pt>
    <dgm:pt modelId="{FE1FCA45-DBD1-4FAD-BC22-36791C6D2C7C}" type="parTrans" cxnId="{4302A798-B9FA-49BA-AECE-3F800C12FABE}">
      <dgm:prSet/>
      <dgm:spPr/>
      <dgm:t>
        <a:bodyPr/>
        <a:lstStyle/>
        <a:p>
          <a:endParaRPr lang="ru-RU"/>
        </a:p>
      </dgm:t>
    </dgm:pt>
    <dgm:pt modelId="{5362C1BD-D39E-479F-8338-0B5C64220B6D}" type="sibTrans" cxnId="{4302A798-B9FA-49BA-AECE-3F800C12FABE}">
      <dgm:prSet/>
      <dgm:spPr/>
      <dgm:t>
        <a:bodyPr/>
        <a:lstStyle/>
        <a:p>
          <a:endParaRPr lang="ru-RU"/>
        </a:p>
      </dgm:t>
    </dgm:pt>
    <dgm:pt modelId="{E16122EA-F599-4F4B-8F5C-7F5A811133AE}" type="pres">
      <dgm:prSet presAssocID="{1284458E-6763-4103-8F49-D34C4211562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E4D25-4391-4542-8A09-C0EB099E34EE}" type="pres">
      <dgm:prSet presAssocID="{1284458E-6763-4103-8F49-D34C42115624}" presName="hierFlow" presStyleCnt="0"/>
      <dgm:spPr/>
    </dgm:pt>
    <dgm:pt modelId="{DB2A5B44-E276-4167-9BB6-733EBF32E922}" type="pres">
      <dgm:prSet presAssocID="{1284458E-6763-4103-8F49-D34C42115624}" presName="firstBuf" presStyleCnt="0"/>
      <dgm:spPr/>
    </dgm:pt>
    <dgm:pt modelId="{1E69BAE1-89EE-4F82-A23B-04188824D40B}" type="pres">
      <dgm:prSet presAssocID="{1284458E-6763-4103-8F49-D34C4211562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11DEB6D-D643-4B29-8A7C-B9F34DFCBD8F}" type="pres">
      <dgm:prSet presAssocID="{68616E4B-1ECD-4B5D-8A1E-63041F2AD1F0}" presName="Name14" presStyleCnt="0"/>
      <dgm:spPr/>
    </dgm:pt>
    <dgm:pt modelId="{477A3897-8B24-4CAF-9E66-0C513CABDB7E}" type="pres">
      <dgm:prSet presAssocID="{68616E4B-1ECD-4B5D-8A1E-63041F2AD1F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3DA0B-024B-41D6-BD77-848CF962BFF2}" type="pres">
      <dgm:prSet presAssocID="{68616E4B-1ECD-4B5D-8A1E-63041F2AD1F0}" presName="hierChild2" presStyleCnt="0"/>
      <dgm:spPr/>
    </dgm:pt>
    <dgm:pt modelId="{79BE822C-025F-4507-9A12-913828315598}" type="pres">
      <dgm:prSet presAssocID="{2E41FF6A-8AFE-49BB-9E17-FA7B8E83466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6EB826EE-D7A2-4B25-B66A-8AAF02D21FE9}" type="pres">
      <dgm:prSet presAssocID="{8A521FB0-E25C-4610-A44C-58F91848CF7E}" presName="Name21" presStyleCnt="0"/>
      <dgm:spPr/>
    </dgm:pt>
    <dgm:pt modelId="{046AA754-59AC-48A9-8ACB-D76EE628E989}" type="pres">
      <dgm:prSet presAssocID="{8A521FB0-E25C-4610-A44C-58F91848CF7E}" presName="level2Shape" presStyleLbl="node2" presStyleIdx="0" presStyleCnt="2"/>
      <dgm:spPr/>
      <dgm:t>
        <a:bodyPr/>
        <a:lstStyle/>
        <a:p>
          <a:endParaRPr lang="ru-RU"/>
        </a:p>
      </dgm:t>
    </dgm:pt>
    <dgm:pt modelId="{614FE2A1-04FC-4496-A27A-AC54608F2BAF}" type="pres">
      <dgm:prSet presAssocID="{8A521FB0-E25C-4610-A44C-58F91848CF7E}" presName="hierChild3" presStyleCnt="0"/>
      <dgm:spPr/>
    </dgm:pt>
    <dgm:pt modelId="{65AF7603-1D79-475F-BE20-DB8BE97F664C}" type="pres">
      <dgm:prSet presAssocID="{697BCFE7-D99C-46C3-BE7F-D8444DE11EA4}" presName="Name19" presStyleLbl="parChTrans1D3" presStyleIdx="0" presStyleCnt="4"/>
      <dgm:spPr/>
      <dgm:t>
        <a:bodyPr/>
        <a:lstStyle/>
        <a:p>
          <a:endParaRPr lang="ru-RU"/>
        </a:p>
      </dgm:t>
    </dgm:pt>
    <dgm:pt modelId="{D4114BE1-249C-48AA-8847-3FBE41A00E3A}" type="pres">
      <dgm:prSet presAssocID="{C4A99CB9-7565-42E6-8772-6C3C0F47D44E}" presName="Name21" presStyleCnt="0"/>
      <dgm:spPr/>
    </dgm:pt>
    <dgm:pt modelId="{78B6BE44-ED86-4104-B81D-6F922BA01B15}" type="pres">
      <dgm:prSet presAssocID="{C4A99CB9-7565-42E6-8772-6C3C0F47D44E}" presName="level2Shape" presStyleLbl="node3" presStyleIdx="0" presStyleCnt="4"/>
      <dgm:spPr/>
      <dgm:t>
        <a:bodyPr/>
        <a:lstStyle/>
        <a:p>
          <a:endParaRPr lang="ru-RU"/>
        </a:p>
      </dgm:t>
    </dgm:pt>
    <dgm:pt modelId="{4B44BD31-B1B7-4302-9C55-DB649B10BA39}" type="pres">
      <dgm:prSet presAssocID="{C4A99CB9-7565-42E6-8772-6C3C0F47D44E}" presName="hierChild3" presStyleCnt="0"/>
      <dgm:spPr/>
    </dgm:pt>
    <dgm:pt modelId="{0D966005-ED55-4CCA-8C6F-885536262ADA}" type="pres">
      <dgm:prSet presAssocID="{78C634CF-F45A-41E6-B06E-663688AAE97B}" presName="Name19" presStyleLbl="parChTrans1D3" presStyleIdx="1" presStyleCnt="4"/>
      <dgm:spPr/>
      <dgm:t>
        <a:bodyPr/>
        <a:lstStyle/>
        <a:p>
          <a:endParaRPr lang="ru-RU"/>
        </a:p>
      </dgm:t>
    </dgm:pt>
    <dgm:pt modelId="{9508078B-DE08-468F-84EC-C430D24C46D3}" type="pres">
      <dgm:prSet presAssocID="{6B252DA0-67E0-411A-A82B-C2D4072C5CF1}" presName="Name21" presStyleCnt="0"/>
      <dgm:spPr/>
    </dgm:pt>
    <dgm:pt modelId="{167D4CC3-D8F4-4774-A95E-636D8BACAF21}" type="pres">
      <dgm:prSet presAssocID="{6B252DA0-67E0-411A-A82B-C2D4072C5CF1}" presName="level2Shape" presStyleLbl="node3" presStyleIdx="1" presStyleCnt="4"/>
      <dgm:spPr/>
      <dgm:t>
        <a:bodyPr/>
        <a:lstStyle/>
        <a:p>
          <a:endParaRPr lang="ru-RU"/>
        </a:p>
      </dgm:t>
    </dgm:pt>
    <dgm:pt modelId="{D9C2C3B9-29F8-4A23-9EFE-C96716EBC174}" type="pres">
      <dgm:prSet presAssocID="{6B252DA0-67E0-411A-A82B-C2D4072C5CF1}" presName="hierChild3" presStyleCnt="0"/>
      <dgm:spPr/>
    </dgm:pt>
    <dgm:pt modelId="{710BEE32-850B-47FA-9A84-EA87765C388E}" type="pres">
      <dgm:prSet presAssocID="{4DCC73FE-440B-433E-88AC-E0E4D8BBC27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5898415F-FBC0-4E24-858F-8881B7BDB2A6}" type="pres">
      <dgm:prSet presAssocID="{EF4C481A-CD8C-4647-917D-F4A28F77196C}" presName="Name21" presStyleCnt="0"/>
      <dgm:spPr/>
    </dgm:pt>
    <dgm:pt modelId="{77BBBC76-FB6E-4601-9CD7-7042C7C8ADBF}" type="pres">
      <dgm:prSet presAssocID="{EF4C481A-CD8C-4647-917D-F4A28F77196C}" presName="level2Shape" presStyleLbl="node2" presStyleIdx="1" presStyleCnt="2"/>
      <dgm:spPr/>
      <dgm:t>
        <a:bodyPr/>
        <a:lstStyle/>
        <a:p>
          <a:endParaRPr lang="ru-RU"/>
        </a:p>
      </dgm:t>
    </dgm:pt>
    <dgm:pt modelId="{62BD1A5B-1366-44EB-B68E-8531B3385F02}" type="pres">
      <dgm:prSet presAssocID="{EF4C481A-CD8C-4647-917D-F4A28F77196C}" presName="hierChild3" presStyleCnt="0"/>
      <dgm:spPr/>
    </dgm:pt>
    <dgm:pt modelId="{49CB457F-0F1C-4B2B-BAD4-C72CFDBB2BA2}" type="pres">
      <dgm:prSet presAssocID="{05CF1E83-2C30-488B-928A-7DC1ADCD5167}" presName="Name19" presStyleLbl="parChTrans1D3" presStyleIdx="2" presStyleCnt="4"/>
      <dgm:spPr/>
      <dgm:t>
        <a:bodyPr/>
        <a:lstStyle/>
        <a:p>
          <a:endParaRPr lang="ru-RU"/>
        </a:p>
      </dgm:t>
    </dgm:pt>
    <dgm:pt modelId="{9251CD5E-F069-45FD-B273-5796AE5C431E}" type="pres">
      <dgm:prSet presAssocID="{EC329615-D8CF-4503-9DDA-A3BF2ED06085}" presName="Name21" presStyleCnt="0"/>
      <dgm:spPr/>
    </dgm:pt>
    <dgm:pt modelId="{F5A0CCB7-D0B3-4E8C-A4A8-06419421C021}" type="pres">
      <dgm:prSet presAssocID="{EC329615-D8CF-4503-9DDA-A3BF2ED06085}" presName="level2Shape" presStyleLbl="node3" presStyleIdx="2" presStyleCnt="4"/>
      <dgm:spPr/>
      <dgm:t>
        <a:bodyPr/>
        <a:lstStyle/>
        <a:p>
          <a:endParaRPr lang="ru-RU"/>
        </a:p>
      </dgm:t>
    </dgm:pt>
    <dgm:pt modelId="{4AE17CEF-2885-4868-A9C6-09EFB3143421}" type="pres">
      <dgm:prSet presAssocID="{EC329615-D8CF-4503-9DDA-A3BF2ED06085}" presName="hierChild3" presStyleCnt="0"/>
      <dgm:spPr/>
    </dgm:pt>
    <dgm:pt modelId="{18B5D476-84B9-47F6-8F6D-89A34E5CA294}" type="pres">
      <dgm:prSet presAssocID="{FE1FCA45-DBD1-4FAD-BC22-36791C6D2C7C}" presName="Name19" presStyleLbl="parChTrans1D3" presStyleIdx="3" presStyleCnt="4"/>
      <dgm:spPr/>
      <dgm:t>
        <a:bodyPr/>
        <a:lstStyle/>
        <a:p>
          <a:endParaRPr lang="ru-RU"/>
        </a:p>
      </dgm:t>
    </dgm:pt>
    <dgm:pt modelId="{89DA0F9B-EDC8-49A0-A769-D2AEEBE87DE9}" type="pres">
      <dgm:prSet presAssocID="{FDF6EEDD-51F6-4482-9B22-4B4F8CB92D3F}" presName="Name21" presStyleCnt="0"/>
      <dgm:spPr/>
    </dgm:pt>
    <dgm:pt modelId="{797F4DFA-DB8E-4AE5-A2A4-1099C6B49935}" type="pres">
      <dgm:prSet presAssocID="{FDF6EEDD-51F6-4482-9B22-4B4F8CB92D3F}" presName="level2Shape" presStyleLbl="node3" presStyleIdx="3" presStyleCnt="4"/>
      <dgm:spPr/>
      <dgm:t>
        <a:bodyPr/>
        <a:lstStyle/>
        <a:p>
          <a:endParaRPr lang="ru-RU"/>
        </a:p>
      </dgm:t>
    </dgm:pt>
    <dgm:pt modelId="{7660F04B-74BA-443E-BDF1-2F6312DF8FC6}" type="pres">
      <dgm:prSet presAssocID="{FDF6EEDD-51F6-4482-9B22-4B4F8CB92D3F}" presName="hierChild3" presStyleCnt="0"/>
      <dgm:spPr/>
    </dgm:pt>
    <dgm:pt modelId="{B40474F3-0C66-43F3-B1A3-E21C3CCCD7D3}" type="pres">
      <dgm:prSet presAssocID="{1284458E-6763-4103-8F49-D34C42115624}" presName="bgShapesFlow" presStyleCnt="0"/>
      <dgm:spPr/>
    </dgm:pt>
    <dgm:pt modelId="{B89948DA-F701-4B57-9761-E82237AE54B3}" type="pres">
      <dgm:prSet presAssocID="{9AC9231B-62A6-4B2D-B5D8-85E9A992324E}" presName="rectComp" presStyleCnt="0"/>
      <dgm:spPr/>
    </dgm:pt>
    <dgm:pt modelId="{33DEFA87-3BD8-4A98-83A2-78D2563F7B12}" type="pres">
      <dgm:prSet presAssocID="{9AC9231B-62A6-4B2D-B5D8-85E9A992324E}" presName="bgRect" presStyleLbl="bgShp" presStyleIdx="0" presStyleCnt="3"/>
      <dgm:spPr/>
      <dgm:t>
        <a:bodyPr/>
        <a:lstStyle/>
        <a:p>
          <a:endParaRPr lang="ru-RU"/>
        </a:p>
      </dgm:t>
    </dgm:pt>
    <dgm:pt modelId="{933B71E0-CE9A-424E-B96C-C2087B32316D}" type="pres">
      <dgm:prSet presAssocID="{9AC9231B-62A6-4B2D-B5D8-85E9A992324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0366A-CB0D-40B4-9494-55F679A03A33}" type="pres">
      <dgm:prSet presAssocID="{9AC9231B-62A6-4B2D-B5D8-85E9A992324E}" presName="spComp" presStyleCnt="0"/>
      <dgm:spPr/>
    </dgm:pt>
    <dgm:pt modelId="{B31BACB2-5F8C-4F8C-97AA-9B2756602CDA}" type="pres">
      <dgm:prSet presAssocID="{9AC9231B-62A6-4B2D-B5D8-85E9A992324E}" presName="vSp" presStyleCnt="0"/>
      <dgm:spPr/>
    </dgm:pt>
    <dgm:pt modelId="{07ED4791-8C1B-4C85-A375-FE3E2A57EDAA}" type="pres">
      <dgm:prSet presAssocID="{7350E58B-23FC-4A31-88EF-BCD353820FA5}" presName="rectComp" presStyleCnt="0"/>
      <dgm:spPr/>
    </dgm:pt>
    <dgm:pt modelId="{96ECE6A1-6218-4B16-BF72-6A3ACD5BE1B4}" type="pres">
      <dgm:prSet presAssocID="{7350E58B-23FC-4A31-88EF-BCD353820FA5}" presName="bgRect" presStyleLbl="bgShp" presStyleIdx="1" presStyleCnt="3"/>
      <dgm:spPr/>
      <dgm:t>
        <a:bodyPr/>
        <a:lstStyle/>
        <a:p>
          <a:endParaRPr lang="ru-RU"/>
        </a:p>
      </dgm:t>
    </dgm:pt>
    <dgm:pt modelId="{FC18F626-D1D1-4D56-ACFE-BAA73D0D7BFB}" type="pres">
      <dgm:prSet presAssocID="{7350E58B-23FC-4A31-88EF-BCD353820F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FF7C5-6C6B-487F-8E13-BCD753F27592}" type="pres">
      <dgm:prSet presAssocID="{7350E58B-23FC-4A31-88EF-BCD353820FA5}" presName="spComp" presStyleCnt="0"/>
      <dgm:spPr/>
    </dgm:pt>
    <dgm:pt modelId="{189EE104-C9EB-422A-9F61-92F683695594}" type="pres">
      <dgm:prSet presAssocID="{7350E58B-23FC-4A31-88EF-BCD353820FA5}" presName="vSp" presStyleCnt="0"/>
      <dgm:spPr/>
    </dgm:pt>
    <dgm:pt modelId="{6E2D9517-D074-4384-BD2A-C153E7E9549E}" type="pres">
      <dgm:prSet presAssocID="{4265177F-9F2C-43A5-9445-AEA6A2A97989}" presName="rectComp" presStyleCnt="0"/>
      <dgm:spPr/>
    </dgm:pt>
    <dgm:pt modelId="{0858014C-254F-4370-B545-BA85ADAD1FB6}" type="pres">
      <dgm:prSet presAssocID="{4265177F-9F2C-43A5-9445-AEA6A2A97989}" presName="bgRect" presStyleLbl="bgShp" presStyleIdx="2" presStyleCnt="3"/>
      <dgm:spPr/>
      <dgm:t>
        <a:bodyPr/>
        <a:lstStyle/>
        <a:p>
          <a:endParaRPr lang="ru-RU"/>
        </a:p>
      </dgm:t>
    </dgm:pt>
    <dgm:pt modelId="{ECFA874E-C598-47D1-9B39-12F0E88ED096}" type="pres">
      <dgm:prSet presAssocID="{4265177F-9F2C-43A5-9445-AEA6A2A9798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4C65F-5B45-467F-BA43-0836AA2A2961}" type="presOf" srcId="{EF4C481A-CD8C-4647-917D-F4A28F77196C}" destId="{77BBBC76-FB6E-4601-9CD7-7042C7C8ADBF}" srcOrd="0" destOrd="0" presId="urn:microsoft.com/office/officeart/2005/8/layout/hierarchy6"/>
    <dgm:cxn modelId="{D42E9DCF-D577-425C-A1F1-09CE4600A63A}" type="presOf" srcId="{4DCC73FE-440B-433E-88AC-E0E4D8BBC276}" destId="{710BEE32-850B-47FA-9A84-EA87765C388E}" srcOrd="0" destOrd="0" presId="urn:microsoft.com/office/officeart/2005/8/layout/hierarchy6"/>
    <dgm:cxn modelId="{83FBBEB5-93C3-476C-8B8B-FD1C2620FBF0}" srcId="{1284458E-6763-4103-8F49-D34C42115624}" destId="{7350E58B-23FC-4A31-88EF-BCD353820FA5}" srcOrd="2" destOrd="0" parTransId="{7ACF2AD5-31CB-4F04-80D7-F0A5EC84B37E}" sibTransId="{7C274DD7-6E5B-416B-8D9C-D6C1F058E5F3}"/>
    <dgm:cxn modelId="{663A917C-5637-4A96-8B20-25F660A54D7E}" srcId="{8A521FB0-E25C-4610-A44C-58F91848CF7E}" destId="{6B252DA0-67E0-411A-A82B-C2D4072C5CF1}" srcOrd="1" destOrd="0" parTransId="{78C634CF-F45A-41E6-B06E-663688AAE97B}" sibTransId="{A0CA0B0C-430F-4996-8DA0-C310A1DA1A85}"/>
    <dgm:cxn modelId="{BEF7DD20-8CC3-4806-B69E-A8470DAB2539}" type="presOf" srcId="{7350E58B-23FC-4A31-88EF-BCD353820FA5}" destId="{96ECE6A1-6218-4B16-BF72-6A3ACD5BE1B4}" srcOrd="0" destOrd="0" presId="urn:microsoft.com/office/officeart/2005/8/layout/hierarchy6"/>
    <dgm:cxn modelId="{F622746D-C622-4AE1-B35D-626328B423F9}" type="presOf" srcId="{7350E58B-23FC-4A31-88EF-BCD353820FA5}" destId="{FC18F626-D1D1-4D56-ACFE-BAA73D0D7BFB}" srcOrd="1" destOrd="0" presId="urn:microsoft.com/office/officeart/2005/8/layout/hierarchy6"/>
    <dgm:cxn modelId="{85B2176C-6CB7-40FE-B044-39E639B99705}" type="presOf" srcId="{C4A99CB9-7565-42E6-8772-6C3C0F47D44E}" destId="{78B6BE44-ED86-4104-B81D-6F922BA01B15}" srcOrd="0" destOrd="0" presId="urn:microsoft.com/office/officeart/2005/8/layout/hierarchy6"/>
    <dgm:cxn modelId="{F21DAF66-765E-48AF-A000-4421DE7A9551}" srcId="{EF4C481A-CD8C-4647-917D-F4A28F77196C}" destId="{EC329615-D8CF-4503-9DDA-A3BF2ED06085}" srcOrd="0" destOrd="0" parTransId="{05CF1E83-2C30-488B-928A-7DC1ADCD5167}" sibTransId="{87EA2939-5853-411D-BBA3-7F1A24772D8E}"/>
    <dgm:cxn modelId="{96656CE8-F94B-471A-873D-46B77E68E5AD}" srcId="{1284458E-6763-4103-8F49-D34C42115624}" destId="{68616E4B-1ECD-4B5D-8A1E-63041F2AD1F0}" srcOrd="0" destOrd="0" parTransId="{B03EB1B4-5A1B-480F-B3C2-9352656FD8AC}" sibTransId="{642FAD62-0B22-4864-9AE8-9C013388345F}"/>
    <dgm:cxn modelId="{3F49FE8A-3923-433B-818F-6BA2963A242E}" srcId="{68616E4B-1ECD-4B5D-8A1E-63041F2AD1F0}" destId="{EF4C481A-CD8C-4647-917D-F4A28F77196C}" srcOrd="1" destOrd="0" parTransId="{4DCC73FE-440B-433E-88AC-E0E4D8BBC276}" sibTransId="{8B2FF7C8-FD0E-4DE8-A77D-17EC62DC1D52}"/>
    <dgm:cxn modelId="{C5CB181F-EFF0-4CEE-AB36-4F3253A3E53A}" type="presOf" srcId="{2E41FF6A-8AFE-49BB-9E17-FA7B8E83466D}" destId="{79BE822C-025F-4507-9A12-913828315598}" srcOrd="0" destOrd="0" presId="urn:microsoft.com/office/officeart/2005/8/layout/hierarchy6"/>
    <dgm:cxn modelId="{673FF585-37DA-4F77-A120-6E8AE5774DE4}" srcId="{68616E4B-1ECD-4B5D-8A1E-63041F2AD1F0}" destId="{8A521FB0-E25C-4610-A44C-58F91848CF7E}" srcOrd="0" destOrd="0" parTransId="{2E41FF6A-8AFE-49BB-9E17-FA7B8E83466D}" sibTransId="{D74260F4-5C93-4C57-B962-A1709AC64F34}"/>
    <dgm:cxn modelId="{9BBB1CBF-BFB2-44C6-B24F-F346E1E447B4}" srcId="{1284458E-6763-4103-8F49-D34C42115624}" destId="{4265177F-9F2C-43A5-9445-AEA6A2A97989}" srcOrd="3" destOrd="0" parTransId="{7B3B5A58-FED9-4F39-A4CC-CD4F9E93F3D4}" sibTransId="{739CBC88-CFC2-4595-8346-D1BBE4B9A3DD}"/>
    <dgm:cxn modelId="{3735A4B2-53FB-426E-B3A6-FAE5183EC1D6}" type="presOf" srcId="{78C634CF-F45A-41E6-B06E-663688AAE97B}" destId="{0D966005-ED55-4CCA-8C6F-885536262ADA}" srcOrd="0" destOrd="0" presId="urn:microsoft.com/office/officeart/2005/8/layout/hierarchy6"/>
    <dgm:cxn modelId="{0973C24A-ECDF-4CD5-BD78-37D71DEC6269}" type="presOf" srcId="{6B252DA0-67E0-411A-A82B-C2D4072C5CF1}" destId="{167D4CC3-D8F4-4774-A95E-636D8BACAF21}" srcOrd="0" destOrd="0" presId="urn:microsoft.com/office/officeart/2005/8/layout/hierarchy6"/>
    <dgm:cxn modelId="{4302A798-B9FA-49BA-AECE-3F800C12FABE}" srcId="{EF4C481A-CD8C-4647-917D-F4A28F77196C}" destId="{FDF6EEDD-51F6-4482-9B22-4B4F8CB92D3F}" srcOrd="1" destOrd="0" parTransId="{FE1FCA45-DBD1-4FAD-BC22-36791C6D2C7C}" sibTransId="{5362C1BD-D39E-479F-8338-0B5C64220B6D}"/>
    <dgm:cxn modelId="{67A8EFBB-6F19-40FA-98AE-B7D5C2FCB044}" type="presOf" srcId="{1284458E-6763-4103-8F49-D34C42115624}" destId="{E16122EA-F599-4F4B-8F5C-7F5A811133AE}" srcOrd="0" destOrd="0" presId="urn:microsoft.com/office/officeart/2005/8/layout/hierarchy6"/>
    <dgm:cxn modelId="{1B9CF963-3669-4BD0-A5BE-EC7F780CEC73}" type="presOf" srcId="{4265177F-9F2C-43A5-9445-AEA6A2A97989}" destId="{0858014C-254F-4370-B545-BA85ADAD1FB6}" srcOrd="0" destOrd="0" presId="urn:microsoft.com/office/officeart/2005/8/layout/hierarchy6"/>
    <dgm:cxn modelId="{706B9E37-1228-4A55-87E5-CD14CE026AC2}" type="presOf" srcId="{9AC9231B-62A6-4B2D-B5D8-85E9A992324E}" destId="{933B71E0-CE9A-424E-B96C-C2087B32316D}" srcOrd="1" destOrd="0" presId="urn:microsoft.com/office/officeart/2005/8/layout/hierarchy6"/>
    <dgm:cxn modelId="{1A192DE0-7C42-49FA-941E-148108603562}" type="presOf" srcId="{697BCFE7-D99C-46C3-BE7F-D8444DE11EA4}" destId="{65AF7603-1D79-475F-BE20-DB8BE97F664C}" srcOrd="0" destOrd="0" presId="urn:microsoft.com/office/officeart/2005/8/layout/hierarchy6"/>
    <dgm:cxn modelId="{42C48D61-9B59-4719-962F-FE55A1B1936C}" srcId="{8A521FB0-E25C-4610-A44C-58F91848CF7E}" destId="{C4A99CB9-7565-42E6-8772-6C3C0F47D44E}" srcOrd="0" destOrd="0" parTransId="{697BCFE7-D99C-46C3-BE7F-D8444DE11EA4}" sibTransId="{EEA8A81D-D923-47BA-993C-8599304ED7F3}"/>
    <dgm:cxn modelId="{72F6E162-26FB-442B-BC86-F6C7D8EDE61C}" type="presOf" srcId="{FDF6EEDD-51F6-4482-9B22-4B4F8CB92D3F}" destId="{797F4DFA-DB8E-4AE5-A2A4-1099C6B49935}" srcOrd="0" destOrd="0" presId="urn:microsoft.com/office/officeart/2005/8/layout/hierarchy6"/>
    <dgm:cxn modelId="{A58BA09C-D0A8-4CC2-84B9-A08460464ED8}" type="presOf" srcId="{05CF1E83-2C30-488B-928A-7DC1ADCD5167}" destId="{49CB457F-0F1C-4B2B-BAD4-C72CFDBB2BA2}" srcOrd="0" destOrd="0" presId="urn:microsoft.com/office/officeart/2005/8/layout/hierarchy6"/>
    <dgm:cxn modelId="{87CA12D2-0306-443E-B1CA-DF4C9DB01A34}" type="presOf" srcId="{EC329615-D8CF-4503-9DDA-A3BF2ED06085}" destId="{F5A0CCB7-D0B3-4E8C-A4A8-06419421C021}" srcOrd="0" destOrd="0" presId="urn:microsoft.com/office/officeart/2005/8/layout/hierarchy6"/>
    <dgm:cxn modelId="{8F18044E-A77C-4737-AA84-59B701079E29}" type="presOf" srcId="{4265177F-9F2C-43A5-9445-AEA6A2A97989}" destId="{ECFA874E-C598-47D1-9B39-12F0E88ED096}" srcOrd="1" destOrd="0" presId="urn:microsoft.com/office/officeart/2005/8/layout/hierarchy6"/>
    <dgm:cxn modelId="{CC2BED68-5687-4D3C-A436-98FD779064A7}" srcId="{1284458E-6763-4103-8F49-D34C42115624}" destId="{9AC9231B-62A6-4B2D-B5D8-85E9A992324E}" srcOrd="1" destOrd="0" parTransId="{AF75493B-9109-41F8-8B3F-0C53D1B57FE4}" sibTransId="{7E6E4EA9-CF86-4E12-B970-9FC68F09D5D4}"/>
    <dgm:cxn modelId="{33A96284-273B-4C0A-BD22-AD9BFEE7537C}" type="presOf" srcId="{9AC9231B-62A6-4B2D-B5D8-85E9A992324E}" destId="{33DEFA87-3BD8-4A98-83A2-78D2563F7B12}" srcOrd="0" destOrd="0" presId="urn:microsoft.com/office/officeart/2005/8/layout/hierarchy6"/>
    <dgm:cxn modelId="{BC2C98A3-ED84-43AC-88FC-7A3CB54A5F66}" type="presOf" srcId="{68616E4B-1ECD-4B5D-8A1E-63041F2AD1F0}" destId="{477A3897-8B24-4CAF-9E66-0C513CABDB7E}" srcOrd="0" destOrd="0" presId="urn:microsoft.com/office/officeart/2005/8/layout/hierarchy6"/>
    <dgm:cxn modelId="{D97E14AE-AFB7-47F7-A782-188DB19771C3}" type="presOf" srcId="{8A521FB0-E25C-4610-A44C-58F91848CF7E}" destId="{046AA754-59AC-48A9-8ACB-D76EE628E989}" srcOrd="0" destOrd="0" presId="urn:microsoft.com/office/officeart/2005/8/layout/hierarchy6"/>
    <dgm:cxn modelId="{1EC6C789-D452-43F3-A324-F072FF13576C}" type="presOf" srcId="{FE1FCA45-DBD1-4FAD-BC22-36791C6D2C7C}" destId="{18B5D476-84B9-47F6-8F6D-89A34E5CA294}" srcOrd="0" destOrd="0" presId="urn:microsoft.com/office/officeart/2005/8/layout/hierarchy6"/>
    <dgm:cxn modelId="{64951E31-215A-418E-A3A8-C0B7427CBE35}" type="presParOf" srcId="{E16122EA-F599-4F4B-8F5C-7F5A811133AE}" destId="{BB1E4D25-4391-4542-8A09-C0EB099E34EE}" srcOrd="0" destOrd="0" presId="urn:microsoft.com/office/officeart/2005/8/layout/hierarchy6"/>
    <dgm:cxn modelId="{843A4B12-A12D-4273-A7DA-C28DA31A3684}" type="presParOf" srcId="{BB1E4D25-4391-4542-8A09-C0EB099E34EE}" destId="{DB2A5B44-E276-4167-9BB6-733EBF32E922}" srcOrd="0" destOrd="0" presId="urn:microsoft.com/office/officeart/2005/8/layout/hierarchy6"/>
    <dgm:cxn modelId="{815D13FA-68AB-41AA-BEF5-E901C07F1AD5}" type="presParOf" srcId="{BB1E4D25-4391-4542-8A09-C0EB099E34EE}" destId="{1E69BAE1-89EE-4F82-A23B-04188824D40B}" srcOrd="1" destOrd="0" presId="urn:microsoft.com/office/officeart/2005/8/layout/hierarchy6"/>
    <dgm:cxn modelId="{CB7C38C6-5643-4865-9AFA-C03ECE5EBBF5}" type="presParOf" srcId="{1E69BAE1-89EE-4F82-A23B-04188824D40B}" destId="{911DEB6D-D643-4B29-8A7C-B9F34DFCBD8F}" srcOrd="0" destOrd="0" presId="urn:microsoft.com/office/officeart/2005/8/layout/hierarchy6"/>
    <dgm:cxn modelId="{71EDBF76-61B1-407C-B01D-B758F4ED9750}" type="presParOf" srcId="{911DEB6D-D643-4B29-8A7C-B9F34DFCBD8F}" destId="{477A3897-8B24-4CAF-9E66-0C513CABDB7E}" srcOrd="0" destOrd="0" presId="urn:microsoft.com/office/officeart/2005/8/layout/hierarchy6"/>
    <dgm:cxn modelId="{48860456-F4E0-4611-BE54-E24BAAA6A01D}" type="presParOf" srcId="{911DEB6D-D643-4B29-8A7C-B9F34DFCBD8F}" destId="{8F93DA0B-024B-41D6-BD77-848CF962BFF2}" srcOrd="1" destOrd="0" presId="urn:microsoft.com/office/officeart/2005/8/layout/hierarchy6"/>
    <dgm:cxn modelId="{BEBC7A67-D65E-4501-B5C5-D1DDE90A746F}" type="presParOf" srcId="{8F93DA0B-024B-41D6-BD77-848CF962BFF2}" destId="{79BE822C-025F-4507-9A12-913828315598}" srcOrd="0" destOrd="0" presId="urn:microsoft.com/office/officeart/2005/8/layout/hierarchy6"/>
    <dgm:cxn modelId="{049DB9D7-A629-43AC-99E6-11A36ADE6554}" type="presParOf" srcId="{8F93DA0B-024B-41D6-BD77-848CF962BFF2}" destId="{6EB826EE-D7A2-4B25-B66A-8AAF02D21FE9}" srcOrd="1" destOrd="0" presId="urn:microsoft.com/office/officeart/2005/8/layout/hierarchy6"/>
    <dgm:cxn modelId="{EFCAC6B7-4334-4513-BE6B-E02BE8B62F74}" type="presParOf" srcId="{6EB826EE-D7A2-4B25-B66A-8AAF02D21FE9}" destId="{046AA754-59AC-48A9-8ACB-D76EE628E989}" srcOrd="0" destOrd="0" presId="urn:microsoft.com/office/officeart/2005/8/layout/hierarchy6"/>
    <dgm:cxn modelId="{398067D8-7429-47C1-A2E2-71571C881251}" type="presParOf" srcId="{6EB826EE-D7A2-4B25-B66A-8AAF02D21FE9}" destId="{614FE2A1-04FC-4496-A27A-AC54608F2BAF}" srcOrd="1" destOrd="0" presId="urn:microsoft.com/office/officeart/2005/8/layout/hierarchy6"/>
    <dgm:cxn modelId="{73178041-32AA-4CAB-8B38-A0643282834F}" type="presParOf" srcId="{614FE2A1-04FC-4496-A27A-AC54608F2BAF}" destId="{65AF7603-1D79-475F-BE20-DB8BE97F664C}" srcOrd="0" destOrd="0" presId="urn:microsoft.com/office/officeart/2005/8/layout/hierarchy6"/>
    <dgm:cxn modelId="{1B34CD86-D53B-4553-9803-83F31F710528}" type="presParOf" srcId="{614FE2A1-04FC-4496-A27A-AC54608F2BAF}" destId="{D4114BE1-249C-48AA-8847-3FBE41A00E3A}" srcOrd="1" destOrd="0" presId="urn:microsoft.com/office/officeart/2005/8/layout/hierarchy6"/>
    <dgm:cxn modelId="{EE715A3D-7834-4BC9-AF87-CA5C388A24FF}" type="presParOf" srcId="{D4114BE1-249C-48AA-8847-3FBE41A00E3A}" destId="{78B6BE44-ED86-4104-B81D-6F922BA01B15}" srcOrd="0" destOrd="0" presId="urn:microsoft.com/office/officeart/2005/8/layout/hierarchy6"/>
    <dgm:cxn modelId="{6F686B00-C628-492C-97BB-384B7918000C}" type="presParOf" srcId="{D4114BE1-249C-48AA-8847-3FBE41A00E3A}" destId="{4B44BD31-B1B7-4302-9C55-DB649B10BA39}" srcOrd="1" destOrd="0" presId="urn:microsoft.com/office/officeart/2005/8/layout/hierarchy6"/>
    <dgm:cxn modelId="{934D638E-2BE4-44CF-AAC8-2F00F09C8239}" type="presParOf" srcId="{614FE2A1-04FC-4496-A27A-AC54608F2BAF}" destId="{0D966005-ED55-4CCA-8C6F-885536262ADA}" srcOrd="2" destOrd="0" presId="urn:microsoft.com/office/officeart/2005/8/layout/hierarchy6"/>
    <dgm:cxn modelId="{2D8A6C89-D656-4600-ACA9-85B2E226418D}" type="presParOf" srcId="{614FE2A1-04FC-4496-A27A-AC54608F2BAF}" destId="{9508078B-DE08-468F-84EC-C430D24C46D3}" srcOrd="3" destOrd="0" presId="urn:microsoft.com/office/officeart/2005/8/layout/hierarchy6"/>
    <dgm:cxn modelId="{84616D54-8B62-42E6-A558-8421DD5E5828}" type="presParOf" srcId="{9508078B-DE08-468F-84EC-C430D24C46D3}" destId="{167D4CC3-D8F4-4774-A95E-636D8BACAF21}" srcOrd="0" destOrd="0" presId="urn:microsoft.com/office/officeart/2005/8/layout/hierarchy6"/>
    <dgm:cxn modelId="{E47F8129-A47A-4582-A3B6-844C54558889}" type="presParOf" srcId="{9508078B-DE08-468F-84EC-C430D24C46D3}" destId="{D9C2C3B9-29F8-4A23-9EFE-C96716EBC174}" srcOrd="1" destOrd="0" presId="urn:microsoft.com/office/officeart/2005/8/layout/hierarchy6"/>
    <dgm:cxn modelId="{3ACE2EE9-27BB-4D52-A351-8F03981D68BC}" type="presParOf" srcId="{8F93DA0B-024B-41D6-BD77-848CF962BFF2}" destId="{710BEE32-850B-47FA-9A84-EA87765C388E}" srcOrd="2" destOrd="0" presId="urn:microsoft.com/office/officeart/2005/8/layout/hierarchy6"/>
    <dgm:cxn modelId="{214EB1C4-7EE8-4C2C-8D37-6A94BD4F82BC}" type="presParOf" srcId="{8F93DA0B-024B-41D6-BD77-848CF962BFF2}" destId="{5898415F-FBC0-4E24-858F-8881B7BDB2A6}" srcOrd="3" destOrd="0" presId="urn:microsoft.com/office/officeart/2005/8/layout/hierarchy6"/>
    <dgm:cxn modelId="{87799FFF-2E91-48FB-A3F1-631F2F70F391}" type="presParOf" srcId="{5898415F-FBC0-4E24-858F-8881B7BDB2A6}" destId="{77BBBC76-FB6E-4601-9CD7-7042C7C8ADBF}" srcOrd="0" destOrd="0" presId="urn:microsoft.com/office/officeart/2005/8/layout/hierarchy6"/>
    <dgm:cxn modelId="{41E332E4-0498-4AE1-94EC-E37EF73E9491}" type="presParOf" srcId="{5898415F-FBC0-4E24-858F-8881B7BDB2A6}" destId="{62BD1A5B-1366-44EB-B68E-8531B3385F02}" srcOrd="1" destOrd="0" presId="urn:microsoft.com/office/officeart/2005/8/layout/hierarchy6"/>
    <dgm:cxn modelId="{4BAA8EC2-DD12-4511-B1C1-1601EAA9B27C}" type="presParOf" srcId="{62BD1A5B-1366-44EB-B68E-8531B3385F02}" destId="{49CB457F-0F1C-4B2B-BAD4-C72CFDBB2BA2}" srcOrd="0" destOrd="0" presId="urn:microsoft.com/office/officeart/2005/8/layout/hierarchy6"/>
    <dgm:cxn modelId="{68778E76-FE98-4818-91A4-8D8D32FC7892}" type="presParOf" srcId="{62BD1A5B-1366-44EB-B68E-8531B3385F02}" destId="{9251CD5E-F069-45FD-B273-5796AE5C431E}" srcOrd="1" destOrd="0" presId="urn:microsoft.com/office/officeart/2005/8/layout/hierarchy6"/>
    <dgm:cxn modelId="{E31D6370-1461-4D98-873A-E435989DC126}" type="presParOf" srcId="{9251CD5E-F069-45FD-B273-5796AE5C431E}" destId="{F5A0CCB7-D0B3-4E8C-A4A8-06419421C021}" srcOrd="0" destOrd="0" presId="urn:microsoft.com/office/officeart/2005/8/layout/hierarchy6"/>
    <dgm:cxn modelId="{A54190E9-F105-49A2-9147-BFC203A03E95}" type="presParOf" srcId="{9251CD5E-F069-45FD-B273-5796AE5C431E}" destId="{4AE17CEF-2885-4868-A9C6-09EFB3143421}" srcOrd="1" destOrd="0" presId="urn:microsoft.com/office/officeart/2005/8/layout/hierarchy6"/>
    <dgm:cxn modelId="{122FE9D4-D5A1-4193-A0DD-EEAEBF9FB4A9}" type="presParOf" srcId="{62BD1A5B-1366-44EB-B68E-8531B3385F02}" destId="{18B5D476-84B9-47F6-8F6D-89A34E5CA294}" srcOrd="2" destOrd="0" presId="urn:microsoft.com/office/officeart/2005/8/layout/hierarchy6"/>
    <dgm:cxn modelId="{131CDB02-8F21-46B7-8150-3AC179388ED0}" type="presParOf" srcId="{62BD1A5B-1366-44EB-B68E-8531B3385F02}" destId="{89DA0F9B-EDC8-49A0-A769-D2AEEBE87DE9}" srcOrd="3" destOrd="0" presId="urn:microsoft.com/office/officeart/2005/8/layout/hierarchy6"/>
    <dgm:cxn modelId="{CE7F6DC0-6696-44AC-BE67-4C3CD99591CA}" type="presParOf" srcId="{89DA0F9B-EDC8-49A0-A769-D2AEEBE87DE9}" destId="{797F4DFA-DB8E-4AE5-A2A4-1099C6B49935}" srcOrd="0" destOrd="0" presId="urn:microsoft.com/office/officeart/2005/8/layout/hierarchy6"/>
    <dgm:cxn modelId="{D4EA95DB-F438-4ECF-97AD-FE6EA4494429}" type="presParOf" srcId="{89DA0F9B-EDC8-49A0-A769-D2AEEBE87DE9}" destId="{7660F04B-74BA-443E-BDF1-2F6312DF8FC6}" srcOrd="1" destOrd="0" presId="urn:microsoft.com/office/officeart/2005/8/layout/hierarchy6"/>
    <dgm:cxn modelId="{C6BDA887-27AE-471E-82CA-3ED935E7D904}" type="presParOf" srcId="{E16122EA-F599-4F4B-8F5C-7F5A811133AE}" destId="{B40474F3-0C66-43F3-B1A3-E21C3CCCD7D3}" srcOrd="1" destOrd="0" presId="urn:microsoft.com/office/officeart/2005/8/layout/hierarchy6"/>
    <dgm:cxn modelId="{A5CBE109-77E8-4AB6-9068-0C49AD6DF3A9}" type="presParOf" srcId="{B40474F3-0C66-43F3-B1A3-E21C3CCCD7D3}" destId="{B89948DA-F701-4B57-9761-E82237AE54B3}" srcOrd="0" destOrd="0" presId="urn:microsoft.com/office/officeart/2005/8/layout/hierarchy6"/>
    <dgm:cxn modelId="{2D5A914C-A8B8-4670-B708-90B9C89412F7}" type="presParOf" srcId="{B89948DA-F701-4B57-9761-E82237AE54B3}" destId="{33DEFA87-3BD8-4A98-83A2-78D2563F7B12}" srcOrd="0" destOrd="0" presId="urn:microsoft.com/office/officeart/2005/8/layout/hierarchy6"/>
    <dgm:cxn modelId="{F435D9F8-4180-4596-8E7B-2B2541A6BA37}" type="presParOf" srcId="{B89948DA-F701-4B57-9761-E82237AE54B3}" destId="{933B71E0-CE9A-424E-B96C-C2087B32316D}" srcOrd="1" destOrd="0" presId="urn:microsoft.com/office/officeart/2005/8/layout/hierarchy6"/>
    <dgm:cxn modelId="{F2EC451A-0D3D-4E41-94E9-483F4884BC73}" type="presParOf" srcId="{B40474F3-0C66-43F3-B1A3-E21C3CCCD7D3}" destId="{E310366A-CB0D-40B4-9494-55F679A03A33}" srcOrd="1" destOrd="0" presId="urn:microsoft.com/office/officeart/2005/8/layout/hierarchy6"/>
    <dgm:cxn modelId="{4B50E671-C47E-48C2-AA27-5CC5A2E4BC74}" type="presParOf" srcId="{E310366A-CB0D-40B4-9494-55F679A03A33}" destId="{B31BACB2-5F8C-4F8C-97AA-9B2756602CDA}" srcOrd="0" destOrd="0" presId="urn:microsoft.com/office/officeart/2005/8/layout/hierarchy6"/>
    <dgm:cxn modelId="{77F18E47-AF76-46F2-8DC1-476D6877F5C1}" type="presParOf" srcId="{B40474F3-0C66-43F3-B1A3-E21C3CCCD7D3}" destId="{07ED4791-8C1B-4C85-A375-FE3E2A57EDAA}" srcOrd="2" destOrd="0" presId="urn:microsoft.com/office/officeart/2005/8/layout/hierarchy6"/>
    <dgm:cxn modelId="{30C9F93B-C41F-4C21-8AA7-E1B783258989}" type="presParOf" srcId="{07ED4791-8C1B-4C85-A375-FE3E2A57EDAA}" destId="{96ECE6A1-6218-4B16-BF72-6A3ACD5BE1B4}" srcOrd="0" destOrd="0" presId="urn:microsoft.com/office/officeart/2005/8/layout/hierarchy6"/>
    <dgm:cxn modelId="{4D7149BD-5214-4A8F-BD5E-F8A5B4755763}" type="presParOf" srcId="{07ED4791-8C1B-4C85-A375-FE3E2A57EDAA}" destId="{FC18F626-D1D1-4D56-ACFE-BAA73D0D7BFB}" srcOrd="1" destOrd="0" presId="urn:microsoft.com/office/officeart/2005/8/layout/hierarchy6"/>
    <dgm:cxn modelId="{31C458E4-4CE6-46F8-BA6E-99BC98DABC37}" type="presParOf" srcId="{B40474F3-0C66-43F3-B1A3-E21C3CCCD7D3}" destId="{C45FF7C5-6C6B-487F-8E13-BCD753F27592}" srcOrd="3" destOrd="0" presId="urn:microsoft.com/office/officeart/2005/8/layout/hierarchy6"/>
    <dgm:cxn modelId="{72B055F2-639D-4A83-AF36-4E524E0AA8BB}" type="presParOf" srcId="{C45FF7C5-6C6B-487F-8E13-BCD753F27592}" destId="{189EE104-C9EB-422A-9F61-92F683695594}" srcOrd="0" destOrd="0" presId="urn:microsoft.com/office/officeart/2005/8/layout/hierarchy6"/>
    <dgm:cxn modelId="{E9B0213B-C5B5-48CE-9C80-76222536A222}" type="presParOf" srcId="{B40474F3-0C66-43F3-B1A3-E21C3CCCD7D3}" destId="{6E2D9517-D074-4384-BD2A-C153E7E9549E}" srcOrd="4" destOrd="0" presId="urn:microsoft.com/office/officeart/2005/8/layout/hierarchy6"/>
    <dgm:cxn modelId="{6CD9B325-3A19-4F23-8556-3D61A9DF2C39}" type="presParOf" srcId="{6E2D9517-D074-4384-BD2A-C153E7E9549E}" destId="{0858014C-254F-4370-B545-BA85ADAD1FB6}" srcOrd="0" destOrd="0" presId="urn:microsoft.com/office/officeart/2005/8/layout/hierarchy6"/>
    <dgm:cxn modelId="{8341A5E6-D7BC-4E1C-96D8-1AFD63A7F576}" type="presParOf" srcId="{6E2D9517-D074-4384-BD2A-C153E7E9549E}" destId="{ECFA874E-C598-47D1-9B39-12F0E88ED09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4458E-6763-4103-8F49-D34C42115624}" type="doc">
      <dgm:prSet loTypeId="urn:microsoft.com/office/officeart/2005/8/layout/hierarchy6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8616E4B-1ECD-4B5D-8A1E-63041F2AD1F0}">
      <dgm:prSet phldrT="[Текст]"/>
      <dgm:spPr/>
      <dgm:t>
        <a:bodyPr/>
        <a:lstStyle/>
        <a:p>
          <a:r>
            <a:rPr lang="ru-RU" dirty="0" smtClean="0"/>
            <a:t>Все проекты нашей компании по автоматизации бизнеса</a:t>
          </a:r>
          <a:endParaRPr lang="ru-RU" dirty="0"/>
        </a:p>
      </dgm:t>
    </dgm:pt>
    <dgm:pt modelId="{B03EB1B4-5A1B-480F-B3C2-9352656FD8AC}" type="parTrans" cxnId="{96656CE8-F94B-471A-873D-46B77E68E5AD}">
      <dgm:prSet/>
      <dgm:spPr/>
      <dgm:t>
        <a:bodyPr/>
        <a:lstStyle/>
        <a:p>
          <a:endParaRPr lang="ru-RU"/>
        </a:p>
      </dgm:t>
    </dgm:pt>
    <dgm:pt modelId="{642FAD62-0B22-4864-9AE8-9C013388345F}" type="sibTrans" cxnId="{96656CE8-F94B-471A-873D-46B77E68E5AD}">
      <dgm:prSet/>
      <dgm:spPr/>
      <dgm:t>
        <a:bodyPr/>
        <a:lstStyle/>
        <a:p>
          <a:endParaRPr lang="ru-RU"/>
        </a:p>
      </dgm:t>
    </dgm:pt>
    <dgm:pt modelId="{8A521FB0-E25C-4610-A44C-58F91848CF7E}">
      <dgm:prSet phldrT="[Текст]"/>
      <dgm:spPr/>
      <dgm:t>
        <a:bodyPr/>
        <a:lstStyle/>
        <a:p>
          <a:r>
            <a:rPr lang="ru-RU" dirty="0" smtClean="0"/>
            <a:t>Автоматизация торгового предприятия</a:t>
          </a:r>
          <a:endParaRPr lang="ru-RU" dirty="0"/>
        </a:p>
      </dgm:t>
    </dgm:pt>
    <dgm:pt modelId="{2E41FF6A-8AFE-49BB-9E17-FA7B8E83466D}" type="parTrans" cxnId="{673FF585-37DA-4F77-A120-6E8AE5774DE4}">
      <dgm:prSet/>
      <dgm:spPr/>
      <dgm:t>
        <a:bodyPr/>
        <a:lstStyle/>
        <a:p>
          <a:endParaRPr lang="ru-RU"/>
        </a:p>
      </dgm:t>
    </dgm:pt>
    <dgm:pt modelId="{D74260F4-5C93-4C57-B962-A1709AC64F34}" type="sibTrans" cxnId="{673FF585-37DA-4F77-A120-6E8AE5774DE4}">
      <dgm:prSet/>
      <dgm:spPr/>
      <dgm:t>
        <a:bodyPr/>
        <a:lstStyle/>
        <a:p>
          <a:endParaRPr lang="ru-RU"/>
        </a:p>
      </dgm:t>
    </dgm:pt>
    <dgm:pt modelId="{C4A99CB9-7565-42E6-8772-6C3C0F47D44E}">
      <dgm:prSet phldrT="[Текст]"/>
      <dgm:spPr/>
      <dgm:t>
        <a:bodyPr/>
        <a:lstStyle/>
        <a:p>
          <a:r>
            <a:rPr lang="ru-RU" dirty="0" smtClean="0"/>
            <a:t>Разработка интернет-магазина</a:t>
          </a:r>
          <a:endParaRPr lang="ru-RU" dirty="0"/>
        </a:p>
      </dgm:t>
    </dgm:pt>
    <dgm:pt modelId="{697BCFE7-D99C-46C3-BE7F-D8444DE11EA4}" type="parTrans" cxnId="{42C48D61-9B59-4719-962F-FE55A1B1936C}">
      <dgm:prSet/>
      <dgm:spPr/>
      <dgm:t>
        <a:bodyPr/>
        <a:lstStyle/>
        <a:p>
          <a:endParaRPr lang="ru-RU"/>
        </a:p>
      </dgm:t>
    </dgm:pt>
    <dgm:pt modelId="{EEA8A81D-D923-47BA-993C-8599304ED7F3}" type="sibTrans" cxnId="{42C48D61-9B59-4719-962F-FE55A1B1936C}">
      <dgm:prSet/>
      <dgm:spPr/>
      <dgm:t>
        <a:bodyPr/>
        <a:lstStyle/>
        <a:p>
          <a:endParaRPr lang="ru-RU"/>
        </a:p>
      </dgm:t>
    </dgm:pt>
    <dgm:pt modelId="{6B252DA0-67E0-411A-A82B-C2D4072C5CF1}">
      <dgm:prSet phldrT="[Текст]"/>
      <dgm:spPr/>
      <dgm:t>
        <a:bodyPr/>
        <a:lstStyle/>
        <a:p>
          <a:r>
            <a:rPr lang="ru-RU" dirty="0" smtClean="0"/>
            <a:t>Автоматизация складского учета</a:t>
          </a:r>
          <a:endParaRPr lang="ru-RU" dirty="0"/>
        </a:p>
      </dgm:t>
    </dgm:pt>
    <dgm:pt modelId="{78C634CF-F45A-41E6-B06E-663688AAE97B}" type="parTrans" cxnId="{663A917C-5637-4A96-8B20-25F660A54D7E}">
      <dgm:prSet/>
      <dgm:spPr/>
      <dgm:t>
        <a:bodyPr/>
        <a:lstStyle/>
        <a:p>
          <a:endParaRPr lang="ru-RU"/>
        </a:p>
      </dgm:t>
    </dgm:pt>
    <dgm:pt modelId="{A0CA0B0C-430F-4996-8DA0-C310A1DA1A85}" type="sibTrans" cxnId="{663A917C-5637-4A96-8B20-25F660A54D7E}">
      <dgm:prSet/>
      <dgm:spPr/>
      <dgm:t>
        <a:bodyPr/>
        <a:lstStyle/>
        <a:p>
          <a:endParaRPr lang="ru-RU"/>
        </a:p>
      </dgm:t>
    </dgm:pt>
    <dgm:pt modelId="{9AC9231B-62A6-4B2D-B5D8-85E9A992324E}">
      <dgm:prSet phldrT="[Текст]"/>
      <dgm:spPr/>
      <dgm:t>
        <a:bodyPr/>
        <a:lstStyle/>
        <a:p>
          <a:r>
            <a:rPr lang="ru-RU" dirty="0" smtClean="0"/>
            <a:t>Портфель</a:t>
          </a:r>
          <a:endParaRPr lang="ru-RU" dirty="0"/>
        </a:p>
      </dgm:t>
    </dgm:pt>
    <dgm:pt modelId="{AF75493B-9109-41F8-8B3F-0C53D1B57FE4}" type="parTrans" cxnId="{CC2BED68-5687-4D3C-A436-98FD779064A7}">
      <dgm:prSet/>
      <dgm:spPr/>
      <dgm:t>
        <a:bodyPr/>
        <a:lstStyle/>
        <a:p>
          <a:endParaRPr lang="ru-RU"/>
        </a:p>
      </dgm:t>
    </dgm:pt>
    <dgm:pt modelId="{7E6E4EA9-CF86-4E12-B970-9FC68F09D5D4}" type="sibTrans" cxnId="{CC2BED68-5687-4D3C-A436-98FD779064A7}">
      <dgm:prSet/>
      <dgm:spPr/>
      <dgm:t>
        <a:bodyPr/>
        <a:lstStyle/>
        <a:p>
          <a:endParaRPr lang="ru-RU"/>
        </a:p>
      </dgm:t>
    </dgm:pt>
    <dgm:pt modelId="{7350E58B-23FC-4A31-88EF-BCD353820FA5}">
      <dgm:prSet phldrT="[Текст]"/>
      <dgm:spPr/>
      <dgm:t>
        <a:bodyPr/>
        <a:lstStyle/>
        <a:p>
          <a:r>
            <a:rPr lang="ru-RU" dirty="0" smtClean="0"/>
            <a:t>Программа</a:t>
          </a:r>
          <a:endParaRPr lang="ru-RU" dirty="0"/>
        </a:p>
      </dgm:t>
    </dgm:pt>
    <dgm:pt modelId="{7ACF2AD5-31CB-4F04-80D7-F0A5EC84B37E}" type="parTrans" cxnId="{83FBBEB5-93C3-476C-8B8B-FD1C2620FBF0}">
      <dgm:prSet/>
      <dgm:spPr/>
      <dgm:t>
        <a:bodyPr/>
        <a:lstStyle/>
        <a:p>
          <a:endParaRPr lang="ru-RU"/>
        </a:p>
      </dgm:t>
    </dgm:pt>
    <dgm:pt modelId="{7C274DD7-6E5B-416B-8D9C-D6C1F058E5F3}" type="sibTrans" cxnId="{83FBBEB5-93C3-476C-8B8B-FD1C2620FBF0}">
      <dgm:prSet/>
      <dgm:spPr/>
      <dgm:t>
        <a:bodyPr/>
        <a:lstStyle/>
        <a:p>
          <a:endParaRPr lang="ru-RU"/>
        </a:p>
      </dgm:t>
    </dgm:pt>
    <dgm:pt modelId="{4265177F-9F2C-43A5-9445-AEA6A2A97989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7B3B5A58-FED9-4F39-A4CC-CD4F9E93F3D4}" type="parTrans" cxnId="{9BBB1CBF-BFB2-44C6-B24F-F346E1E447B4}">
      <dgm:prSet/>
      <dgm:spPr/>
      <dgm:t>
        <a:bodyPr/>
        <a:lstStyle/>
        <a:p>
          <a:endParaRPr lang="ru-RU"/>
        </a:p>
      </dgm:t>
    </dgm:pt>
    <dgm:pt modelId="{739CBC88-CFC2-4595-8346-D1BBE4B9A3DD}" type="sibTrans" cxnId="{9BBB1CBF-BFB2-44C6-B24F-F346E1E447B4}">
      <dgm:prSet/>
      <dgm:spPr/>
      <dgm:t>
        <a:bodyPr/>
        <a:lstStyle/>
        <a:p>
          <a:endParaRPr lang="ru-RU"/>
        </a:p>
      </dgm:t>
    </dgm:pt>
    <dgm:pt modelId="{253804FD-3794-4ED5-AF14-E4F71ADC5623}">
      <dgm:prSet/>
      <dgm:spPr/>
      <dgm:t>
        <a:bodyPr/>
        <a:lstStyle/>
        <a:p>
          <a:r>
            <a:rPr lang="ru-RU" dirty="0" smtClean="0"/>
            <a:t>Автоматизация кассы</a:t>
          </a:r>
          <a:endParaRPr lang="ru-RU" dirty="0"/>
        </a:p>
      </dgm:t>
    </dgm:pt>
    <dgm:pt modelId="{0FD997B2-0303-4792-B789-63CA2F5EEDF2}" type="parTrans" cxnId="{33CEBBB6-A4AD-4092-BED7-FA66C6677154}">
      <dgm:prSet/>
      <dgm:spPr/>
      <dgm:t>
        <a:bodyPr/>
        <a:lstStyle/>
        <a:p>
          <a:endParaRPr lang="ru-RU"/>
        </a:p>
      </dgm:t>
    </dgm:pt>
    <dgm:pt modelId="{538094C3-2A93-49DC-A764-0DB2865A4565}" type="sibTrans" cxnId="{33CEBBB6-A4AD-4092-BED7-FA66C6677154}">
      <dgm:prSet/>
      <dgm:spPr/>
      <dgm:t>
        <a:bodyPr/>
        <a:lstStyle/>
        <a:p>
          <a:endParaRPr lang="ru-RU"/>
        </a:p>
      </dgm:t>
    </dgm:pt>
    <dgm:pt modelId="{C1A67212-4A66-4033-AEBB-4C45DEE6BB1F}">
      <dgm:prSet/>
      <dgm:spPr/>
      <dgm:t>
        <a:bodyPr/>
        <a:lstStyle/>
        <a:p>
          <a:r>
            <a:rPr lang="ru-RU" dirty="0" smtClean="0"/>
            <a:t>Автоматизация службы доставки</a:t>
          </a:r>
          <a:endParaRPr lang="ru-RU" dirty="0"/>
        </a:p>
      </dgm:t>
    </dgm:pt>
    <dgm:pt modelId="{FD009088-D68A-4A37-B3C4-4B7C391C9C41}" type="parTrans" cxnId="{1C385BF6-98FE-4153-BE35-6E361EC38710}">
      <dgm:prSet/>
      <dgm:spPr/>
      <dgm:t>
        <a:bodyPr/>
        <a:lstStyle/>
        <a:p>
          <a:endParaRPr lang="ru-RU"/>
        </a:p>
      </dgm:t>
    </dgm:pt>
    <dgm:pt modelId="{E0B4EED8-E475-4B17-A3DF-E7523B165508}" type="sibTrans" cxnId="{1C385BF6-98FE-4153-BE35-6E361EC38710}">
      <dgm:prSet/>
      <dgm:spPr/>
      <dgm:t>
        <a:bodyPr/>
        <a:lstStyle/>
        <a:p>
          <a:endParaRPr lang="ru-RU"/>
        </a:p>
      </dgm:t>
    </dgm:pt>
    <dgm:pt modelId="{E16122EA-F599-4F4B-8F5C-7F5A811133AE}" type="pres">
      <dgm:prSet presAssocID="{1284458E-6763-4103-8F49-D34C4211562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E4D25-4391-4542-8A09-C0EB099E34EE}" type="pres">
      <dgm:prSet presAssocID="{1284458E-6763-4103-8F49-D34C42115624}" presName="hierFlow" presStyleCnt="0"/>
      <dgm:spPr/>
    </dgm:pt>
    <dgm:pt modelId="{DB2A5B44-E276-4167-9BB6-733EBF32E922}" type="pres">
      <dgm:prSet presAssocID="{1284458E-6763-4103-8F49-D34C42115624}" presName="firstBuf" presStyleCnt="0"/>
      <dgm:spPr/>
    </dgm:pt>
    <dgm:pt modelId="{1E69BAE1-89EE-4F82-A23B-04188824D40B}" type="pres">
      <dgm:prSet presAssocID="{1284458E-6763-4103-8F49-D34C4211562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11DEB6D-D643-4B29-8A7C-B9F34DFCBD8F}" type="pres">
      <dgm:prSet presAssocID="{68616E4B-1ECD-4B5D-8A1E-63041F2AD1F0}" presName="Name14" presStyleCnt="0"/>
      <dgm:spPr/>
    </dgm:pt>
    <dgm:pt modelId="{477A3897-8B24-4CAF-9E66-0C513CABDB7E}" type="pres">
      <dgm:prSet presAssocID="{68616E4B-1ECD-4B5D-8A1E-63041F2AD1F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3DA0B-024B-41D6-BD77-848CF962BFF2}" type="pres">
      <dgm:prSet presAssocID="{68616E4B-1ECD-4B5D-8A1E-63041F2AD1F0}" presName="hierChild2" presStyleCnt="0"/>
      <dgm:spPr/>
    </dgm:pt>
    <dgm:pt modelId="{79BE822C-025F-4507-9A12-913828315598}" type="pres">
      <dgm:prSet presAssocID="{2E41FF6A-8AFE-49BB-9E17-FA7B8E83466D}" presName="Name19" presStyleLbl="parChTrans1D2" presStyleIdx="0" presStyleCnt="1"/>
      <dgm:spPr/>
      <dgm:t>
        <a:bodyPr/>
        <a:lstStyle/>
        <a:p>
          <a:endParaRPr lang="ru-RU"/>
        </a:p>
      </dgm:t>
    </dgm:pt>
    <dgm:pt modelId="{6EB826EE-D7A2-4B25-B66A-8AAF02D21FE9}" type="pres">
      <dgm:prSet presAssocID="{8A521FB0-E25C-4610-A44C-58F91848CF7E}" presName="Name21" presStyleCnt="0"/>
      <dgm:spPr/>
    </dgm:pt>
    <dgm:pt modelId="{046AA754-59AC-48A9-8ACB-D76EE628E989}" type="pres">
      <dgm:prSet presAssocID="{8A521FB0-E25C-4610-A44C-58F91848CF7E}" presName="level2Shape" presStyleLbl="node2" presStyleIdx="0" presStyleCnt="1"/>
      <dgm:spPr/>
      <dgm:t>
        <a:bodyPr/>
        <a:lstStyle/>
        <a:p>
          <a:endParaRPr lang="ru-RU"/>
        </a:p>
      </dgm:t>
    </dgm:pt>
    <dgm:pt modelId="{614FE2A1-04FC-4496-A27A-AC54608F2BAF}" type="pres">
      <dgm:prSet presAssocID="{8A521FB0-E25C-4610-A44C-58F91848CF7E}" presName="hierChild3" presStyleCnt="0"/>
      <dgm:spPr/>
    </dgm:pt>
    <dgm:pt modelId="{65AF7603-1D79-475F-BE20-DB8BE97F664C}" type="pres">
      <dgm:prSet presAssocID="{697BCFE7-D99C-46C3-BE7F-D8444DE11EA4}" presName="Name19" presStyleLbl="parChTrans1D3" presStyleIdx="0" presStyleCnt="4"/>
      <dgm:spPr/>
      <dgm:t>
        <a:bodyPr/>
        <a:lstStyle/>
        <a:p>
          <a:endParaRPr lang="ru-RU"/>
        </a:p>
      </dgm:t>
    </dgm:pt>
    <dgm:pt modelId="{D4114BE1-249C-48AA-8847-3FBE41A00E3A}" type="pres">
      <dgm:prSet presAssocID="{C4A99CB9-7565-42E6-8772-6C3C0F47D44E}" presName="Name21" presStyleCnt="0"/>
      <dgm:spPr/>
    </dgm:pt>
    <dgm:pt modelId="{78B6BE44-ED86-4104-B81D-6F922BA01B15}" type="pres">
      <dgm:prSet presAssocID="{C4A99CB9-7565-42E6-8772-6C3C0F47D44E}" presName="level2Shape" presStyleLbl="node3" presStyleIdx="0" presStyleCnt="4"/>
      <dgm:spPr/>
      <dgm:t>
        <a:bodyPr/>
        <a:lstStyle/>
        <a:p>
          <a:endParaRPr lang="ru-RU"/>
        </a:p>
      </dgm:t>
    </dgm:pt>
    <dgm:pt modelId="{4B44BD31-B1B7-4302-9C55-DB649B10BA39}" type="pres">
      <dgm:prSet presAssocID="{C4A99CB9-7565-42E6-8772-6C3C0F47D44E}" presName="hierChild3" presStyleCnt="0"/>
      <dgm:spPr/>
    </dgm:pt>
    <dgm:pt modelId="{0D966005-ED55-4CCA-8C6F-885536262ADA}" type="pres">
      <dgm:prSet presAssocID="{78C634CF-F45A-41E6-B06E-663688AAE97B}" presName="Name19" presStyleLbl="parChTrans1D3" presStyleIdx="1" presStyleCnt="4"/>
      <dgm:spPr/>
      <dgm:t>
        <a:bodyPr/>
        <a:lstStyle/>
        <a:p>
          <a:endParaRPr lang="ru-RU"/>
        </a:p>
      </dgm:t>
    </dgm:pt>
    <dgm:pt modelId="{9508078B-DE08-468F-84EC-C430D24C46D3}" type="pres">
      <dgm:prSet presAssocID="{6B252DA0-67E0-411A-A82B-C2D4072C5CF1}" presName="Name21" presStyleCnt="0"/>
      <dgm:spPr/>
    </dgm:pt>
    <dgm:pt modelId="{167D4CC3-D8F4-4774-A95E-636D8BACAF21}" type="pres">
      <dgm:prSet presAssocID="{6B252DA0-67E0-411A-A82B-C2D4072C5CF1}" presName="level2Shape" presStyleLbl="node3" presStyleIdx="1" presStyleCnt="4"/>
      <dgm:spPr/>
      <dgm:t>
        <a:bodyPr/>
        <a:lstStyle/>
        <a:p>
          <a:endParaRPr lang="ru-RU"/>
        </a:p>
      </dgm:t>
    </dgm:pt>
    <dgm:pt modelId="{D9C2C3B9-29F8-4A23-9EFE-C96716EBC174}" type="pres">
      <dgm:prSet presAssocID="{6B252DA0-67E0-411A-A82B-C2D4072C5CF1}" presName="hierChild3" presStyleCnt="0"/>
      <dgm:spPr/>
    </dgm:pt>
    <dgm:pt modelId="{87A057A4-C1C3-426D-9724-3BDF6954FDC6}" type="pres">
      <dgm:prSet presAssocID="{0FD997B2-0303-4792-B789-63CA2F5EEDF2}" presName="Name19" presStyleLbl="parChTrans1D3" presStyleIdx="2" presStyleCnt="4"/>
      <dgm:spPr/>
      <dgm:t>
        <a:bodyPr/>
        <a:lstStyle/>
        <a:p>
          <a:endParaRPr lang="ru-RU"/>
        </a:p>
      </dgm:t>
    </dgm:pt>
    <dgm:pt modelId="{D58B206D-2707-4FBC-8A76-B5269D74EEB9}" type="pres">
      <dgm:prSet presAssocID="{253804FD-3794-4ED5-AF14-E4F71ADC5623}" presName="Name21" presStyleCnt="0"/>
      <dgm:spPr/>
    </dgm:pt>
    <dgm:pt modelId="{56354621-0E58-41CC-831F-2DF07271C5EF}" type="pres">
      <dgm:prSet presAssocID="{253804FD-3794-4ED5-AF14-E4F71ADC5623}" presName="level2Shape" presStyleLbl="node3" presStyleIdx="2" presStyleCnt="4"/>
      <dgm:spPr/>
      <dgm:t>
        <a:bodyPr/>
        <a:lstStyle/>
        <a:p>
          <a:endParaRPr lang="ru-RU"/>
        </a:p>
      </dgm:t>
    </dgm:pt>
    <dgm:pt modelId="{C52FD1A5-66DE-4688-8D53-799208A4FA7D}" type="pres">
      <dgm:prSet presAssocID="{253804FD-3794-4ED5-AF14-E4F71ADC5623}" presName="hierChild3" presStyleCnt="0"/>
      <dgm:spPr/>
    </dgm:pt>
    <dgm:pt modelId="{F929124C-9ABC-46FA-BA59-A8864029DE5F}" type="pres">
      <dgm:prSet presAssocID="{FD009088-D68A-4A37-B3C4-4B7C391C9C41}" presName="Name19" presStyleLbl="parChTrans1D3" presStyleIdx="3" presStyleCnt="4"/>
      <dgm:spPr/>
      <dgm:t>
        <a:bodyPr/>
        <a:lstStyle/>
        <a:p>
          <a:endParaRPr lang="ru-RU"/>
        </a:p>
      </dgm:t>
    </dgm:pt>
    <dgm:pt modelId="{AA1570C8-5972-4A51-84F6-3C0036AF1B69}" type="pres">
      <dgm:prSet presAssocID="{C1A67212-4A66-4033-AEBB-4C45DEE6BB1F}" presName="Name21" presStyleCnt="0"/>
      <dgm:spPr/>
    </dgm:pt>
    <dgm:pt modelId="{4E093CF4-EB77-433A-97EF-CC606B3C57BF}" type="pres">
      <dgm:prSet presAssocID="{C1A67212-4A66-4033-AEBB-4C45DEE6BB1F}" presName="level2Shape" presStyleLbl="node3" presStyleIdx="3" presStyleCnt="4"/>
      <dgm:spPr/>
      <dgm:t>
        <a:bodyPr/>
        <a:lstStyle/>
        <a:p>
          <a:endParaRPr lang="ru-RU"/>
        </a:p>
      </dgm:t>
    </dgm:pt>
    <dgm:pt modelId="{E248ED83-8B50-4C9C-AE1E-C88E07052DD6}" type="pres">
      <dgm:prSet presAssocID="{C1A67212-4A66-4033-AEBB-4C45DEE6BB1F}" presName="hierChild3" presStyleCnt="0"/>
      <dgm:spPr/>
    </dgm:pt>
    <dgm:pt modelId="{B40474F3-0C66-43F3-B1A3-E21C3CCCD7D3}" type="pres">
      <dgm:prSet presAssocID="{1284458E-6763-4103-8F49-D34C42115624}" presName="bgShapesFlow" presStyleCnt="0"/>
      <dgm:spPr/>
    </dgm:pt>
    <dgm:pt modelId="{B89948DA-F701-4B57-9761-E82237AE54B3}" type="pres">
      <dgm:prSet presAssocID="{9AC9231B-62A6-4B2D-B5D8-85E9A992324E}" presName="rectComp" presStyleCnt="0"/>
      <dgm:spPr/>
    </dgm:pt>
    <dgm:pt modelId="{33DEFA87-3BD8-4A98-83A2-78D2563F7B12}" type="pres">
      <dgm:prSet presAssocID="{9AC9231B-62A6-4B2D-B5D8-85E9A992324E}" presName="bgRect" presStyleLbl="bgShp" presStyleIdx="0" presStyleCnt="3"/>
      <dgm:spPr/>
      <dgm:t>
        <a:bodyPr/>
        <a:lstStyle/>
        <a:p>
          <a:endParaRPr lang="ru-RU"/>
        </a:p>
      </dgm:t>
    </dgm:pt>
    <dgm:pt modelId="{933B71E0-CE9A-424E-B96C-C2087B32316D}" type="pres">
      <dgm:prSet presAssocID="{9AC9231B-62A6-4B2D-B5D8-85E9A992324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0366A-CB0D-40B4-9494-55F679A03A33}" type="pres">
      <dgm:prSet presAssocID="{9AC9231B-62A6-4B2D-B5D8-85E9A992324E}" presName="spComp" presStyleCnt="0"/>
      <dgm:spPr/>
    </dgm:pt>
    <dgm:pt modelId="{B31BACB2-5F8C-4F8C-97AA-9B2756602CDA}" type="pres">
      <dgm:prSet presAssocID="{9AC9231B-62A6-4B2D-B5D8-85E9A992324E}" presName="vSp" presStyleCnt="0"/>
      <dgm:spPr/>
    </dgm:pt>
    <dgm:pt modelId="{07ED4791-8C1B-4C85-A375-FE3E2A57EDAA}" type="pres">
      <dgm:prSet presAssocID="{7350E58B-23FC-4A31-88EF-BCD353820FA5}" presName="rectComp" presStyleCnt="0"/>
      <dgm:spPr/>
    </dgm:pt>
    <dgm:pt modelId="{96ECE6A1-6218-4B16-BF72-6A3ACD5BE1B4}" type="pres">
      <dgm:prSet presAssocID="{7350E58B-23FC-4A31-88EF-BCD353820FA5}" presName="bgRect" presStyleLbl="bgShp" presStyleIdx="1" presStyleCnt="3"/>
      <dgm:spPr/>
      <dgm:t>
        <a:bodyPr/>
        <a:lstStyle/>
        <a:p>
          <a:endParaRPr lang="ru-RU"/>
        </a:p>
      </dgm:t>
    </dgm:pt>
    <dgm:pt modelId="{FC18F626-D1D1-4D56-ACFE-BAA73D0D7BFB}" type="pres">
      <dgm:prSet presAssocID="{7350E58B-23FC-4A31-88EF-BCD353820F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FF7C5-6C6B-487F-8E13-BCD753F27592}" type="pres">
      <dgm:prSet presAssocID="{7350E58B-23FC-4A31-88EF-BCD353820FA5}" presName="spComp" presStyleCnt="0"/>
      <dgm:spPr/>
    </dgm:pt>
    <dgm:pt modelId="{189EE104-C9EB-422A-9F61-92F683695594}" type="pres">
      <dgm:prSet presAssocID="{7350E58B-23FC-4A31-88EF-BCD353820FA5}" presName="vSp" presStyleCnt="0"/>
      <dgm:spPr/>
    </dgm:pt>
    <dgm:pt modelId="{6E2D9517-D074-4384-BD2A-C153E7E9549E}" type="pres">
      <dgm:prSet presAssocID="{4265177F-9F2C-43A5-9445-AEA6A2A97989}" presName="rectComp" presStyleCnt="0"/>
      <dgm:spPr/>
    </dgm:pt>
    <dgm:pt modelId="{0858014C-254F-4370-B545-BA85ADAD1FB6}" type="pres">
      <dgm:prSet presAssocID="{4265177F-9F2C-43A5-9445-AEA6A2A97989}" presName="bgRect" presStyleLbl="bgShp" presStyleIdx="2" presStyleCnt="3"/>
      <dgm:spPr/>
      <dgm:t>
        <a:bodyPr/>
        <a:lstStyle/>
        <a:p>
          <a:endParaRPr lang="ru-RU"/>
        </a:p>
      </dgm:t>
    </dgm:pt>
    <dgm:pt modelId="{ECFA874E-C598-47D1-9B39-12F0E88ED096}" type="pres">
      <dgm:prSet presAssocID="{4265177F-9F2C-43A5-9445-AEA6A2A9798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B5541-D7D7-412D-82AA-CE0E52654BD8}" type="presOf" srcId="{4265177F-9F2C-43A5-9445-AEA6A2A97989}" destId="{ECFA874E-C598-47D1-9B39-12F0E88ED096}" srcOrd="1" destOrd="0" presId="urn:microsoft.com/office/officeart/2005/8/layout/hierarchy6"/>
    <dgm:cxn modelId="{83FBBEB5-93C3-476C-8B8B-FD1C2620FBF0}" srcId="{1284458E-6763-4103-8F49-D34C42115624}" destId="{7350E58B-23FC-4A31-88EF-BCD353820FA5}" srcOrd="2" destOrd="0" parTransId="{7ACF2AD5-31CB-4F04-80D7-F0A5EC84B37E}" sibTransId="{7C274DD7-6E5B-416B-8D9C-D6C1F058E5F3}"/>
    <dgm:cxn modelId="{33CEBBB6-A4AD-4092-BED7-FA66C6677154}" srcId="{8A521FB0-E25C-4610-A44C-58F91848CF7E}" destId="{253804FD-3794-4ED5-AF14-E4F71ADC5623}" srcOrd="2" destOrd="0" parTransId="{0FD997B2-0303-4792-B789-63CA2F5EEDF2}" sibTransId="{538094C3-2A93-49DC-A764-0DB2865A4565}"/>
    <dgm:cxn modelId="{663A917C-5637-4A96-8B20-25F660A54D7E}" srcId="{8A521FB0-E25C-4610-A44C-58F91848CF7E}" destId="{6B252DA0-67E0-411A-A82B-C2D4072C5CF1}" srcOrd="1" destOrd="0" parTransId="{78C634CF-F45A-41E6-B06E-663688AAE97B}" sibTransId="{A0CA0B0C-430F-4996-8DA0-C310A1DA1A85}"/>
    <dgm:cxn modelId="{6B0AC508-AE54-408D-9EDF-B8320F57059D}" type="presOf" srcId="{78C634CF-F45A-41E6-B06E-663688AAE97B}" destId="{0D966005-ED55-4CCA-8C6F-885536262ADA}" srcOrd="0" destOrd="0" presId="urn:microsoft.com/office/officeart/2005/8/layout/hierarchy6"/>
    <dgm:cxn modelId="{96656CE8-F94B-471A-873D-46B77E68E5AD}" srcId="{1284458E-6763-4103-8F49-D34C42115624}" destId="{68616E4B-1ECD-4B5D-8A1E-63041F2AD1F0}" srcOrd="0" destOrd="0" parTransId="{B03EB1B4-5A1B-480F-B3C2-9352656FD8AC}" sibTransId="{642FAD62-0B22-4864-9AE8-9C013388345F}"/>
    <dgm:cxn modelId="{673FF585-37DA-4F77-A120-6E8AE5774DE4}" srcId="{68616E4B-1ECD-4B5D-8A1E-63041F2AD1F0}" destId="{8A521FB0-E25C-4610-A44C-58F91848CF7E}" srcOrd="0" destOrd="0" parTransId="{2E41FF6A-8AFE-49BB-9E17-FA7B8E83466D}" sibTransId="{D74260F4-5C93-4C57-B962-A1709AC64F34}"/>
    <dgm:cxn modelId="{9BBB1CBF-BFB2-44C6-B24F-F346E1E447B4}" srcId="{1284458E-6763-4103-8F49-D34C42115624}" destId="{4265177F-9F2C-43A5-9445-AEA6A2A97989}" srcOrd="3" destOrd="0" parTransId="{7B3B5A58-FED9-4F39-A4CC-CD4F9E93F3D4}" sibTransId="{739CBC88-CFC2-4595-8346-D1BBE4B9A3DD}"/>
    <dgm:cxn modelId="{9C3238D6-6178-429F-B3C1-2AEA15936011}" type="presOf" srcId="{7350E58B-23FC-4A31-88EF-BCD353820FA5}" destId="{FC18F626-D1D1-4D56-ACFE-BAA73D0D7BFB}" srcOrd="1" destOrd="0" presId="urn:microsoft.com/office/officeart/2005/8/layout/hierarchy6"/>
    <dgm:cxn modelId="{A223EE2E-4330-4332-88CA-F3E78DACB20B}" type="presOf" srcId="{2E41FF6A-8AFE-49BB-9E17-FA7B8E83466D}" destId="{79BE822C-025F-4507-9A12-913828315598}" srcOrd="0" destOrd="0" presId="urn:microsoft.com/office/officeart/2005/8/layout/hierarchy6"/>
    <dgm:cxn modelId="{DB309D9F-EB1F-4261-A8EC-440967D34EA2}" type="presOf" srcId="{8A521FB0-E25C-4610-A44C-58F91848CF7E}" destId="{046AA754-59AC-48A9-8ACB-D76EE628E989}" srcOrd="0" destOrd="0" presId="urn:microsoft.com/office/officeart/2005/8/layout/hierarchy6"/>
    <dgm:cxn modelId="{1534964F-1011-4150-9256-08DDD028D055}" type="presOf" srcId="{7350E58B-23FC-4A31-88EF-BCD353820FA5}" destId="{96ECE6A1-6218-4B16-BF72-6A3ACD5BE1B4}" srcOrd="0" destOrd="0" presId="urn:microsoft.com/office/officeart/2005/8/layout/hierarchy6"/>
    <dgm:cxn modelId="{4D10EEB5-D3A0-4C5A-A8B0-25B08C6FF527}" type="presOf" srcId="{697BCFE7-D99C-46C3-BE7F-D8444DE11EA4}" destId="{65AF7603-1D79-475F-BE20-DB8BE97F664C}" srcOrd="0" destOrd="0" presId="urn:microsoft.com/office/officeart/2005/8/layout/hierarchy6"/>
    <dgm:cxn modelId="{C4AE8657-95C0-4CD6-943C-55B053A23BF3}" type="presOf" srcId="{C1A67212-4A66-4033-AEBB-4C45DEE6BB1F}" destId="{4E093CF4-EB77-433A-97EF-CC606B3C57BF}" srcOrd="0" destOrd="0" presId="urn:microsoft.com/office/officeart/2005/8/layout/hierarchy6"/>
    <dgm:cxn modelId="{9762F1F2-7D3B-44E9-9F6D-B787B1B2218D}" type="presOf" srcId="{9AC9231B-62A6-4B2D-B5D8-85E9A992324E}" destId="{33DEFA87-3BD8-4A98-83A2-78D2563F7B12}" srcOrd="0" destOrd="0" presId="urn:microsoft.com/office/officeart/2005/8/layout/hierarchy6"/>
    <dgm:cxn modelId="{D12BEDB7-7AF9-401C-B430-3CF5AD4AA532}" type="presOf" srcId="{68616E4B-1ECD-4B5D-8A1E-63041F2AD1F0}" destId="{477A3897-8B24-4CAF-9E66-0C513CABDB7E}" srcOrd="0" destOrd="0" presId="urn:microsoft.com/office/officeart/2005/8/layout/hierarchy6"/>
    <dgm:cxn modelId="{42C48D61-9B59-4719-962F-FE55A1B1936C}" srcId="{8A521FB0-E25C-4610-A44C-58F91848CF7E}" destId="{C4A99CB9-7565-42E6-8772-6C3C0F47D44E}" srcOrd="0" destOrd="0" parTransId="{697BCFE7-D99C-46C3-BE7F-D8444DE11EA4}" sibTransId="{EEA8A81D-D923-47BA-993C-8599304ED7F3}"/>
    <dgm:cxn modelId="{DDCE1383-A644-4F07-951C-992AD05DCAFB}" type="presOf" srcId="{9AC9231B-62A6-4B2D-B5D8-85E9A992324E}" destId="{933B71E0-CE9A-424E-B96C-C2087B32316D}" srcOrd="1" destOrd="0" presId="urn:microsoft.com/office/officeart/2005/8/layout/hierarchy6"/>
    <dgm:cxn modelId="{184AECEF-B20A-4C1C-B092-5D44C32E8BCD}" type="presOf" srcId="{1284458E-6763-4103-8F49-D34C42115624}" destId="{E16122EA-F599-4F4B-8F5C-7F5A811133AE}" srcOrd="0" destOrd="0" presId="urn:microsoft.com/office/officeart/2005/8/layout/hierarchy6"/>
    <dgm:cxn modelId="{B3E3F180-43C6-413B-A9B6-F8880F9EE576}" type="presOf" srcId="{C4A99CB9-7565-42E6-8772-6C3C0F47D44E}" destId="{78B6BE44-ED86-4104-B81D-6F922BA01B15}" srcOrd="0" destOrd="0" presId="urn:microsoft.com/office/officeart/2005/8/layout/hierarchy6"/>
    <dgm:cxn modelId="{101D456A-32EA-4F90-A2D2-FA6C52A2985C}" type="presOf" srcId="{253804FD-3794-4ED5-AF14-E4F71ADC5623}" destId="{56354621-0E58-41CC-831F-2DF07271C5EF}" srcOrd="0" destOrd="0" presId="urn:microsoft.com/office/officeart/2005/8/layout/hierarchy6"/>
    <dgm:cxn modelId="{1C385BF6-98FE-4153-BE35-6E361EC38710}" srcId="{8A521FB0-E25C-4610-A44C-58F91848CF7E}" destId="{C1A67212-4A66-4033-AEBB-4C45DEE6BB1F}" srcOrd="3" destOrd="0" parTransId="{FD009088-D68A-4A37-B3C4-4B7C391C9C41}" sibTransId="{E0B4EED8-E475-4B17-A3DF-E7523B165508}"/>
    <dgm:cxn modelId="{CC2BED68-5687-4D3C-A436-98FD779064A7}" srcId="{1284458E-6763-4103-8F49-D34C42115624}" destId="{9AC9231B-62A6-4B2D-B5D8-85E9A992324E}" srcOrd="1" destOrd="0" parTransId="{AF75493B-9109-41F8-8B3F-0C53D1B57FE4}" sibTransId="{7E6E4EA9-CF86-4E12-B970-9FC68F09D5D4}"/>
    <dgm:cxn modelId="{D91DEB83-C7CB-4D09-ACE6-6944832D2E27}" type="presOf" srcId="{0FD997B2-0303-4792-B789-63CA2F5EEDF2}" destId="{87A057A4-C1C3-426D-9724-3BDF6954FDC6}" srcOrd="0" destOrd="0" presId="urn:microsoft.com/office/officeart/2005/8/layout/hierarchy6"/>
    <dgm:cxn modelId="{0EBFCC15-B51E-411B-B9A9-DB784A96193D}" type="presOf" srcId="{FD009088-D68A-4A37-B3C4-4B7C391C9C41}" destId="{F929124C-9ABC-46FA-BA59-A8864029DE5F}" srcOrd="0" destOrd="0" presId="urn:microsoft.com/office/officeart/2005/8/layout/hierarchy6"/>
    <dgm:cxn modelId="{08AD3415-1A80-46A7-861D-A7BA72233510}" type="presOf" srcId="{6B252DA0-67E0-411A-A82B-C2D4072C5CF1}" destId="{167D4CC3-D8F4-4774-A95E-636D8BACAF21}" srcOrd="0" destOrd="0" presId="urn:microsoft.com/office/officeart/2005/8/layout/hierarchy6"/>
    <dgm:cxn modelId="{8276562E-BB72-466F-A457-94F5DE71E99F}" type="presOf" srcId="{4265177F-9F2C-43A5-9445-AEA6A2A97989}" destId="{0858014C-254F-4370-B545-BA85ADAD1FB6}" srcOrd="0" destOrd="0" presId="urn:microsoft.com/office/officeart/2005/8/layout/hierarchy6"/>
    <dgm:cxn modelId="{C2F463E2-39B0-43B1-9788-30D3E3B958E6}" type="presParOf" srcId="{E16122EA-F599-4F4B-8F5C-7F5A811133AE}" destId="{BB1E4D25-4391-4542-8A09-C0EB099E34EE}" srcOrd="0" destOrd="0" presId="urn:microsoft.com/office/officeart/2005/8/layout/hierarchy6"/>
    <dgm:cxn modelId="{3181E644-0907-4D8A-9DEE-42374DBF970C}" type="presParOf" srcId="{BB1E4D25-4391-4542-8A09-C0EB099E34EE}" destId="{DB2A5B44-E276-4167-9BB6-733EBF32E922}" srcOrd="0" destOrd="0" presId="urn:microsoft.com/office/officeart/2005/8/layout/hierarchy6"/>
    <dgm:cxn modelId="{7B541190-8193-4325-AAEF-2CF126B52C2A}" type="presParOf" srcId="{BB1E4D25-4391-4542-8A09-C0EB099E34EE}" destId="{1E69BAE1-89EE-4F82-A23B-04188824D40B}" srcOrd="1" destOrd="0" presId="urn:microsoft.com/office/officeart/2005/8/layout/hierarchy6"/>
    <dgm:cxn modelId="{5D6B8068-C8BD-418B-A518-52DC092F2A4B}" type="presParOf" srcId="{1E69BAE1-89EE-4F82-A23B-04188824D40B}" destId="{911DEB6D-D643-4B29-8A7C-B9F34DFCBD8F}" srcOrd="0" destOrd="0" presId="urn:microsoft.com/office/officeart/2005/8/layout/hierarchy6"/>
    <dgm:cxn modelId="{84812F2D-09D2-4545-9729-51512C46C902}" type="presParOf" srcId="{911DEB6D-D643-4B29-8A7C-B9F34DFCBD8F}" destId="{477A3897-8B24-4CAF-9E66-0C513CABDB7E}" srcOrd="0" destOrd="0" presId="urn:microsoft.com/office/officeart/2005/8/layout/hierarchy6"/>
    <dgm:cxn modelId="{5FC0A02A-C7CD-4B46-B7CB-650925663861}" type="presParOf" srcId="{911DEB6D-D643-4B29-8A7C-B9F34DFCBD8F}" destId="{8F93DA0B-024B-41D6-BD77-848CF962BFF2}" srcOrd="1" destOrd="0" presId="urn:microsoft.com/office/officeart/2005/8/layout/hierarchy6"/>
    <dgm:cxn modelId="{C5A0D9A7-783D-41F1-96CF-DBBF3A5438F7}" type="presParOf" srcId="{8F93DA0B-024B-41D6-BD77-848CF962BFF2}" destId="{79BE822C-025F-4507-9A12-913828315598}" srcOrd="0" destOrd="0" presId="urn:microsoft.com/office/officeart/2005/8/layout/hierarchy6"/>
    <dgm:cxn modelId="{3F99E82E-65C2-4760-B343-99BEAC9F0CB6}" type="presParOf" srcId="{8F93DA0B-024B-41D6-BD77-848CF962BFF2}" destId="{6EB826EE-D7A2-4B25-B66A-8AAF02D21FE9}" srcOrd="1" destOrd="0" presId="urn:microsoft.com/office/officeart/2005/8/layout/hierarchy6"/>
    <dgm:cxn modelId="{668CAABB-7A08-41CE-A5C1-62061DCE3370}" type="presParOf" srcId="{6EB826EE-D7A2-4B25-B66A-8AAF02D21FE9}" destId="{046AA754-59AC-48A9-8ACB-D76EE628E989}" srcOrd="0" destOrd="0" presId="urn:microsoft.com/office/officeart/2005/8/layout/hierarchy6"/>
    <dgm:cxn modelId="{7AD25C42-FDE3-473F-80B6-38D5D7F66678}" type="presParOf" srcId="{6EB826EE-D7A2-4B25-B66A-8AAF02D21FE9}" destId="{614FE2A1-04FC-4496-A27A-AC54608F2BAF}" srcOrd="1" destOrd="0" presId="urn:microsoft.com/office/officeart/2005/8/layout/hierarchy6"/>
    <dgm:cxn modelId="{090FCB21-11B3-4167-B1CC-3D05A359153B}" type="presParOf" srcId="{614FE2A1-04FC-4496-A27A-AC54608F2BAF}" destId="{65AF7603-1D79-475F-BE20-DB8BE97F664C}" srcOrd="0" destOrd="0" presId="urn:microsoft.com/office/officeart/2005/8/layout/hierarchy6"/>
    <dgm:cxn modelId="{E74D2B85-857D-4257-B0AD-769A9EE4C227}" type="presParOf" srcId="{614FE2A1-04FC-4496-A27A-AC54608F2BAF}" destId="{D4114BE1-249C-48AA-8847-3FBE41A00E3A}" srcOrd="1" destOrd="0" presId="urn:microsoft.com/office/officeart/2005/8/layout/hierarchy6"/>
    <dgm:cxn modelId="{FFE1AE7F-D32E-457E-A116-4B0C8281C95D}" type="presParOf" srcId="{D4114BE1-249C-48AA-8847-3FBE41A00E3A}" destId="{78B6BE44-ED86-4104-B81D-6F922BA01B15}" srcOrd="0" destOrd="0" presId="urn:microsoft.com/office/officeart/2005/8/layout/hierarchy6"/>
    <dgm:cxn modelId="{4F3E5E78-A8CC-46DF-8F4C-E0911D832ACD}" type="presParOf" srcId="{D4114BE1-249C-48AA-8847-3FBE41A00E3A}" destId="{4B44BD31-B1B7-4302-9C55-DB649B10BA39}" srcOrd="1" destOrd="0" presId="urn:microsoft.com/office/officeart/2005/8/layout/hierarchy6"/>
    <dgm:cxn modelId="{87216E2D-D560-4AC5-8066-6799340E94E1}" type="presParOf" srcId="{614FE2A1-04FC-4496-A27A-AC54608F2BAF}" destId="{0D966005-ED55-4CCA-8C6F-885536262ADA}" srcOrd="2" destOrd="0" presId="urn:microsoft.com/office/officeart/2005/8/layout/hierarchy6"/>
    <dgm:cxn modelId="{142AC84A-D161-4733-A800-E219AE6C061A}" type="presParOf" srcId="{614FE2A1-04FC-4496-A27A-AC54608F2BAF}" destId="{9508078B-DE08-468F-84EC-C430D24C46D3}" srcOrd="3" destOrd="0" presId="urn:microsoft.com/office/officeart/2005/8/layout/hierarchy6"/>
    <dgm:cxn modelId="{AD7AB860-9FD4-4543-981E-8BB323E898B9}" type="presParOf" srcId="{9508078B-DE08-468F-84EC-C430D24C46D3}" destId="{167D4CC3-D8F4-4774-A95E-636D8BACAF21}" srcOrd="0" destOrd="0" presId="urn:microsoft.com/office/officeart/2005/8/layout/hierarchy6"/>
    <dgm:cxn modelId="{4D5BBD1C-E974-4056-A1C7-036C555F2847}" type="presParOf" srcId="{9508078B-DE08-468F-84EC-C430D24C46D3}" destId="{D9C2C3B9-29F8-4A23-9EFE-C96716EBC174}" srcOrd="1" destOrd="0" presId="urn:microsoft.com/office/officeart/2005/8/layout/hierarchy6"/>
    <dgm:cxn modelId="{10A6B196-23A2-48B2-88E5-507A81117745}" type="presParOf" srcId="{614FE2A1-04FC-4496-A27A-AC54608F2BAF}" destId="{87A057A4-C1C3-426D-9724-3BDF6954FDC6}" srcOrd="4" destOrd="0" presId="urn:microsoft.com/office/officeart/2005/8/layout/hierarchy6"/>
    <dgm:cxn modelId="{24932ECC-7C3D-423A-8C26-24AFEF41B79E}" type="presParOf" srcId="{614FE2A1-04FC-4496-A27A-AC54608F2BAF}" destId="{D58B206D-2707-4FBC-8A76-B5269D74EEB9}" srcOrd="5" destOrd="0" presId="urn:microsoft.com/office/officeart/2005/8/layout/hierarchy6"/>
    <dgm:cxn modelId="{99BF4425-8CA8-453C-94D3-C014D912F3FF}" type="presParOf" srcId="{D58B206D-2707-4FBC-8A76-B5269D74EEB9}" destId="{56354621-0E58-41CC-831F-2DF07271C5EF}" srcOrd="0" destOrd="0" presId="urn:microsoft.com/office/officeart/2005/8/layout/hierarchy6"/>
    <dgm:cxn modelId="{865583F8-D489-4404-B65B-BE98FAC54592}" type="presParOf" srcId="{D58B206D-2707-4FBC-8A76-B5269D74EEB9}" destId="{C52FD1A5-66DE-4688-8D53-799208A4FA7D}" srcOrd="1" destOrd="0" presId="urn:microsoft.com/office/officeart/2005/8/layout/hierarchy6"/>
    <dgm:cxn modelId="{7099AB55-B5E8-4191-997E-05C899917ECC}" type="presParOf" srcId="{614FE2A1-04FC-4496-A27A-AC54608F2BAF}" destId="{F929124C-9ABC-46FA-BA59-A8864029DE5F}" srcOrd="6" destOrd="0" presId="urn:microsoft.com/office/officeart/2005/8/layout/hierarchy6"/>
    <dgm:cxn modelId="{73564ADD-4C69-4F17-8846-70EA3A11B968}" type="presParOf" srcId="{614FE2A1-04FC-4496-A27A-AC54608F2BAF}" destId="{AA1570C8-5972-4A51-84F6-3C0036AF1B69}" srcOrd="7" destOrd="0" presId="urn:microsoft.com/office/officeart/2005/8/layout/hierarchy6"/>
    <dgm:cxn modelId="{1363ED01-8761-4570-BC13-982FF4194B49}" type="presParOf" srcId="{AA1570C8-5972-4A51-84F6-3C0036AF1B69}" destId="{4E093CF4-EB77-433A-97EF-CC606B3C57BF}" srcOrd="0" destOrd="0" presId="urn:microsoft.com/office/officeart/2005/8/layout/hierarchy6"/>
    <dgm:cxn modelId="{81A64CF0-A739-46AF-B991-943762430549}" type="presParOf" srcId="{AA1570C8-5972-4A51-84F6-3C0036AF1B69}" destId="{E248ED83-8B50-4C9C-AE1E-C88E07052DD6}" srcOrd="1" destOrd="0" presId="urn:microsoft.com/office/officeart/2005/8/layout/hierarchy6"/>
    <dgm:cxn modelId="{1EE28157-0B50-417C-88BC-527B73291E56}" type="presParOf" srcId="{E16122EA-F599-4F4B-8F5C-7F5A811133AE}" destId="{B40474F3-0C66-43F3-B1A3-E21C3CCCD7D3}" srcOrd="1" destOrd="0" presId="urn:microsoft.com/office/officeart/2005/8/layout/hierarchy6"/>
    <dgm:cxn modelId="{6B5ABA41-1997-4542-9A80-4F889B8F6D16}" type="presParOf" srcId="{B40474F3-0C66-43F3-B1A3-E21C3CCCD7D3}" destId="{B89948DA-F701-4B57-9761-E82237AE54B3}" srcOrd="0" destOrd="0" presId="urn:microsoft.com/office/officeart/2005/8/layout/hierarchy6"/>
    <dgm:cxn modelId="{62DDBDAE-6671-4F32-B390-058D898893BA}" type="presParOf" srcId="{B89948DA-F701-4B57-9761-E82237AE54B3}" destId="{33DEFA87-3BD8-4A98-83A2-78D2563F7B12}" srcOrd="0" destOrd="0" presId="urn:microsoft.com/office/officeart/2005/8/layout/hierarchy6"/>
    <dgm:cxn modelId="{45331E45-D21F-441A-8BD2-5B38425EF820}" type="presParOf" srcId="{B89948DA-F701-4B57-9761-E82237AE54B3}" destId="{933B71E0-CE9A-424E-B96C-C2087B32316D}" srcOrd="1" destOrd="0" presId="urn:microsoft.com/office/officeart/2005/8/layout/hierarchy6"/>
    <dgm:cxn modelId="{A762457D-325B-4F92-AD7B-B8E76B32E3FA}" type="presParOf" srcId="{B40474F3-0C66-43F3-B1A3-E21C3CCCD7D3}" destId="{E310366A-CB0D-40B4-9494-55F679A03A33}" srcOrd="1" destOrd="0" presId="urn:microsoft.com/office/officeart/2005/8/layout/hierarchy6"/>
    <dgm:cxn modelId="{8EA29850-7D15-43DB-92D4-890745A38E24}" type="presParOf" srcId="{E310366A-CB0D-40B4-9494-55F679A03A33}" destId="{B31BACB2-5F8C-4F8C-97AA-9B2756602CDA}" srcOrd="0" destOrd="0" presId="urn:microsoft.com/office/officeart/2005/8/layout/hierarchy6"/>
    <dgm:cxn modelId="{6CAE9047-D8F8-4366-8067-FC0070311FA9}" type="presParOf" srcId="{B40474F3-0C66-43F3-B1A3-E21C3CCCD7D3}" destId="{07ED4791-8C1B-4C85-A375-FE3E2A57EDAA}" srcOrd="2" destOrd="0" presId="urn:microsoft.com/office/officeart/2005/8/layout/hierarchy6"/>
    <dgm:cxn modelId="{4AAFC249-6D48-44DD-8FA3-2D2D1255996F}" type="presParOf" srcId="{07ED4791-8C1B-4C85-A375-FE3E2A57EDAA}" destId="{96ECE6A1-6218-4B16-BF72-6A3ACD5BE1B4}" srcOrd="0" destOrd="0" presId="urn:microsoft.com/office/officeart/2005/8/layout/hierarchy6"/>
    <dgm:cxn modelId="{A29D6E34-7BE3-4927-8257-E5AEF8FD4A9B}" type="presParOf" srcId="{07ED4791-8C1B-4C85-A375-FE3E2A57EDAA}" destId="{FC18F626-D1D1-4D56-ACFE-BAA73D0D7BFB}" srcOrd="1" destOrd="0" presId="urn:microsoft.com/office/officeart/2005/8/layout/hierarchy6"/>
    <dgm:cxn modelId="{5EB063BB-BF55-45D1-9645-BA1B8B9BE93D}" type="presParOf" srcId="{B40474F3-0C66-43F3-B1A3-E21C3CCCD7D3}" destId="{C45FF7C5-6C6B-487F-8E13-BCD753F27592}" srcOrd="3" destOrd="0" presId="urn:microsoft.com/office/officeart/2005/8/layout/hierarchy6"/>
    <dgm:cxn modelId="{FAE43268-AAF5-4620-928E-D9E3D05E6509}" type="presParOf" srcId="{C45FF7C5-6C6B-487F-8E13-BCD753F27592}" destId="{189EE104-C9EB-422A-9F61-92F683695594}" srcOrd="0" destOrd="0" presId="urn:microsoft.com/office/officeart/2005/8/layout/hierarchy6"/>
    <dgm:cxn modelId="{73211ED1-F900-4B14-9832-4E0426F52C90}" type="presParOf" srcId="{B40474F3-0C66-43F3-B1A3-E21C3CCCD7D3}" destId="{6E2D9517-D074-4384-BD2A-C153E7E9549E}" srcOrd="4" destOrd="0" presId="urn:microsoft.com/office/officeart/2005/8/layout/hierarchy6"/>
    <dgm:cxn modelId="{8B2C219B-4B92-4A25-9145-1E55ADC369A0}" type="presParOf" srcId="{6E2D9517-D074-4384-BD2A-C153E7E9549E}" destId="{0858014C-254F-4370-B545-BA85ADAD1FB6}" srcOrd="0" destOrd="0" presId="urn:microsoft.com/office/officeart/2005/8/layout/hierarchy6"/>
    <dgm:cxn modelId="{54391FF9-1D19-44FB-B6B0-4DC7A949752B}" type="presParOf" srcId="{6E2D9517-D074-4384-BD2A-C153E7E9549E}" destId="{ECFA874E-C598-47D1-9B39-12F0E88ED09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0A4DD5-C922-4C6F-A534-2A0C1F2D7137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71AB36-97C3-4350-AE13-92053C9B40F6}">
      <dgm:prSet phldrT="[Текст]"/>
      <dgm:spPr/>
      <dgm:t>
        <a:bodyPr/>
        <a:lstStyle/>
        <a:p>
          <a:r>
            <a:rPr lang="ru-RU" dirty="0" smtClean="0"/>
            <a:t>Требования</a:t>
          </a:r>
          <a:endParaRPr lang="ru-RU" dirty="0"/>
        </a:p>
      </dgm:t>
    </dgm:pt>
    <dgm:pt modelId="{9E5DD46E-6D93-402A-82E6-97250BDBF045}" type="parTrans" cxnId="{321EA90B-4C44-4979-9BC9-200B72A36D69}">
      <dgm:prSet/>
      <dgm:spPr/>
      <dgm:t>
        <a:bodyPr/>
        <a:lstStyle/>
        <a:p>
          <a:endParaRPr lang="ru-RU"/>
        </a:p>
      </dgm:t>
    </dgm:pt>
    <dgm:pt modelId="{A1A357B9-C6D3-4D8D-9C94-9B6BD2E6E435}" type="sibTrans" cxnId="{321EA90B-4C44-4979-9BC9-200B72A36D69}">
      <dgm:prSet/>
      <dgm:spPr/>
      <dgm:t>
        <a:bodyPr/>
        <a:lstStyle/>
        <a:p>
          <a:endParaRPr lang="ru-RU"/>
        </a:p>
      </dgm:t>
    </dgm:pt>
    <dgm:pt modelId="{338E05C7-3390-491B-8F8C-C40602B7357A}">
      <dgm:prSet phldrT="[Текст]" phldr="1"/>
      <dgm:spPr/>
      <dgm:t>
        <a:bodyPr/>
        <a:lstStyle/>
        <a:p>
          <a:endParaRPr lang="ru-RU" dirty="0"/>
        </a:p>
      </dgm:t>
    </dgm:pt>
    <dgm:pt modelId="{1259B8BF-E495-4370-89BA-D8776C82174D}" type="parTrans" cxnId="{3B4AF1A9-ACCF-44D3-BE2E-DC4EDBE5D725}">
      <dgm:prSet/>
      <dgm:spPr/>
      <dgm:t>
        <a:bodyPr/>
        <a:lstStyle/>
        <a:p>
          <a:endParaRPr lang="ru-RU"/>
        </a:p>
      </dgm:t>
    </dgm:pt>
    <dgm:pt modelId="{9B291C30-EDA6-4B9C-8E51-3420BEF85BB7}" type="sibTrans" cxnId="{3B4AF1A9-ACCF-44D3-BE2E-DC4EDBE5D725}">
      <dgm:prSet/>
      <dgm:spPr/>
      <dgm:t>
        <a:bodyPr/>
        <a:lstStyle/>
        <a:p>
          <a:endParaRPr lang="ru-RU"/>
        </a:p>
      </dgm:t>
    </dgm:pt>
    <dgm:pt modelId="{3F3D48E3-0D02-4AB2-83E8-8225DA1C4E1B}">
      <dgm:prSet phldrT="[Текст]"/>
      <dgm:spPr/>
      <dgm:t>
        <a:bodyPr/>
        <a:lstStyle/>
        <a:p>
          <a:r>
            <a:rPr lang="ru-RU" dirty="0" smtClean="0"/>
            <a:t>Проектирование</a:t>
          </a:r>
          <a:endParaRPr lang="ru-RU" dirty="0"/>
        </a:p>
      </dgm:t>
    </dgm:pt>
    <dgm:pt modelId="{7979D82A-DD5F-4924-A14D-03928C6633D8}" type="parTrans" cxnId="{EDBA8CC8-2F39-4133-8019-47F0E3B705F2}">
      <dgm:prSet/>
      <dgm:spPr/>
      <dgm:t>
        <a:bodyPr/>
        <a:lstStyle/>
        <a:p>
          <a:endParaRPr lang="ru-RU"/>
        </a:p>
      </dgm:t>
    </dgm:pt>
    <dgm:pt modelId="{5D5C03E2-21DF-4C5F-8307-D3C47CD137E6}" type="sibTrans" cxnId="{EDBA8CC8-2F39-4133-8019-47F0E3B705F2}">
      <dgm:prSet/>
      <dgm:spPr/>
      <dgm:t>
        <a:bodyPr/>
        <a:lstStyle/>
        <a:p>
          <a:endParaRPr lang="ru-RU"/>
        </a:p>
      </dgm:t>
    </dgm:pt>
    <dgm:pt modelId="{AD005F3E-70D4-4695-AFB2-F49F1BD6068A}">
      <dgm:prSet phldrT="[Текст]" phldr="1"/>
      <dgm:spPr/>
      <dgm:t>
        <a:bodyPr/>
        <a:lstStyle/>
        <a:p>
          <a:endParaRPr lang="ru-RU"/>
        </a:p>
      </dgm:t>
    </dgm:pt>
    <dgm:pt modelId="{CF40FAB2-A572-47CC-BE31-A16AA57C0183}" type="parTrans" cxnId="{02B03A38-8EE8-41AF-8F10-2C2306542B13}">
      <dgm:prSet/>
      <dgm:spPr/>
      <dgm:t>
        <a:bodyPr/>
        <a:lstStyle/>
        <a:p>
          <a:endParaRPr lang="ru-RU"/>
        </a:p>
      </dgm:t>
    </dgm:pt>
    <dgm:pt modelId="{AB870C15-1090-4E50-A769-FF3401C13DD2}" type="sibTrans" cxnId="{02B03A38-8EE8-41AF-8F10-2C2306542B13}">
      <dgm:prSet/>
      <dgm:spPr/>
      <dgm:t>
        <a:bodyPr/>
        <a:lstStyle/>
        <a:p>
          <a:endParaRPr lang="ru-RU"/>
        </a:p>
      </dgm:t>
    </dgm:pt>
    <dgm:pt modelId="{B19C8E41-5AE4-4BFA-AAD3-8D4E6000E264}">
      <dgm:prSet phldrT="[Текст]"/>
      <dgm:spPr/>
      <dgm:t>
        <a:bodyPr/>
        <a:lstStyle/>
        <a:p>
          <a:r>
            <a:rPr lang="ru-RU" dirty="0" smtClean="0"/>
            <a:t>Разработка</a:t>
          </a:r>
          <a:endParaRPr lang="ru-RU" dirty="0"/>
        </a:p>
      </dgm:t>
    </dgm:pt>
    <dgm:pt modelId="{4040FA78-2A2E-4832-A9CB-161FC9999984}" type="parTrans" cxnId="{B2620DC1-3245-40A7-9EF6-D5966FA7FF25}">
      <dgm:prSet/>
      <dgm:spPr/>
      <dgm:t>
        <a:bodyPr/>
        <a:lstStyle/>
        <a:p>
          <a:endParaRPr lang="ru-RU"/>
        </a:p>
      </dgm:t>
    </dgm:pt>
    <dgm:pt modelId="{0710FB03-F98B-469E-B508-FDBA56C1E13A}" type="sibTrans" cxnId="{B2620DC1-3245-40A7-9EF6-D5966FA7FF25}">
      <dgm:prSet/>
      <dgm:spPr/>
      <dgm:t>
        <a:bodyPr/>
        <a:lstStyle/>
        <a:p>
          <a:endParaRPr lang="ru-RU"/>
        </a:p>
      </dgm:t>
    </dgm:pt>
    <dgm:pt modelId="{75D92C62-C41B-476F-BF66-5F99DC7AD879}">
      <dgm:prSet phldrT="[Текст]" phldr="1"/>
      <dgm:spPr/>
      <dgm:t>
        <a:bodyPr/>
        <a:lstStyle/>
        <a:p>
          <a:endParaRPr lang="ru-RU"/>
        </a:p>
      </dgm:t>
    </dgm:pt>
    <dgm:pt modelId="{B9C28778-8DC1-43A6-A846-84310A48BBDC}" type="parTrans" cxnId="{D21E134A-1855-4750-B232-0911EF7A926E}">
      <dgm:prSet/>
      <dgm:spPr/>
      <dgm:t>
        <a:bodyPr/>
        <a:lstStyle/>
        <a:p>
          <a:endParaRPr lang="ru-RU"/>
        </a:p>
      </dgm:t>
    </dgm:pt>
    <dgm:pt modelId="{E9570A5E-E787-48C0-883B-131683C533FA}" type="sibTrans" cxnId="{D21E134A-1855-4750-B232-0911EF7A926E}">
      <dgm:prSet/>
      <dgm:spPr/>
      <dgm:t>
        <a:bodyPr/>
        <a:lstStyle/>
        <a:p>
          <a:endParaRPr lang="ru-RU"/>
        </a:p>
      </dgm:t>
    </dgm:pt>
    <dgm:pt modelId="{D65C1735-6D13-4284-A306-757ADAE68ACF}">
      <dgm:prSet/>
      <dgm:spPr/>
      <dgm:t>
        <a:bodyPr/>
        <a:lstStyle/>
        <a:p>
          <a:r>
            <a:rPr lang="ru-RU" dirty="0" smtClean="0"/>
            <a:t>Тестирование</a:t>
          </a:r>
          <a:endParaRPr lang="ru-RU" dirty="0"/>
        </a:p>
      </dgm:t>
    </dgm:pt>
    <dgm:pt modelId="{7A38E0C2-A505-42F8-B9D0-40CA27338167}" type="parTrans" cxnId="{43F23E2C-50B8-4C2E-8517-FC54EB784BAA}">
      <dgm:prSet/>
      <dgm:spPr/>
      <dgm:t>
        <a:bodyPr/>
        <a:lstStyle/>
        <a:p>
          <a:endParaRPr lang="ru-RU"/>
        </a:p>
      </dgm:t>
    </dgm:pt>
    <dgm:pt modelId="{ABEDDC56-3A94-4D7B-9144-BDB437C0CB03}" type="sibTrans" cxnId="{43F23E2C-50B8-4C2E-8517-FC54EB784BAA}">
      <dgm:prSet/>
      <dgm:spPr/>
      <dgm:t>
        <a:bodyPr/>
        <a:lstStyle/>
        <a:p>
          <a:endParaRPr lang="ru-RU"/>
        </a:p>
      </dgm:t>
    </dgm:pt>
    <dgm:pt modelId="{16162CEB-45F9-431B-94B9-C7C2B8DA3D76}">
      <dgm:prSet/>
      <dgm:spPr/>
      <dgm:t>
        <a:bodyPr/>
        <a:lstStyle/>
        <a:p>
          <a:r>
            <a:rPr lang="ru-RU" dirty="0" smtClean="0"/>
            <a:t>Внедрение</a:t>
          </a:r>
          <a:endParaRPr lang="ru-RU" dirty="0"/>
        </a:p>
      </dgm:t>
    </dgm:pt>
    <dgm:pt modelId="{28BB2AD9-3097-4C1B-BE8F-BE62141DFDAB}" type="parTrans" cxnId="{27FD9370-7052-41D8-B71A-6244DF5C7AA7}">
      <dgm:prSet/>
      <dgm:spPr/>
      <dgm:t>
        <a:bodyPr/>
        <a:lstStyle/>
        <a:p>
          <a:endParaRPr lang="ru-RU"/>
        </a:p>
      </dgm:t>
    </dgm:pt>
    <dgm:pt modelId="{AEFA4FF7-1C09-4690-B6D5-93852094132A}" type="sibTrans" cxnId="{27FD9370-7052-41D8-B71A-6244DF5C7AA7}">
      <dgm:prSet/>
      <dgm:spPr/>
      <dgm:t>
        <a:bodyPr/>
        <a:lstStyle/>
        <a:p>
          <a:endParaRPr lang="ru-RU"/>
        </a:p>
      </dgm:t>
    </dgm:pt>
    <dgm:pt modelId="{385AB725-1ED3-45A8-9E31-5B5C2EC58A94}" type="pres">
      <dgm:prSet presAssocID="{280A4DD5-C922-4C6F-A534-2A0C1F2D71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A14831-0D7E-4782-9526-D865CABFAEAB}" type="pres">
      <dgm:prSet presAssocID="{1A71AB36-97C3-4350-AE13-92053C9B40F6}" presName="composite" presStyleCnt="0"/>
      <dgm:spPr/>
    </dgm:pt>
    <dgm:pt modelId="{4035E82C-E6F0-4B6E-989B-222BE45F566A}" type="pres">
      <dgm:prSet presAssocID="{1A71AB36-97C3-4350-AE13-92053C9B40F6}" presName="bentUpArrow1" presStyleLbl="alignImgPlace1" presStyleIdx="0" presStyleCnt="4"/>
      <dgm:spPr/>
    </dgm:pt>
    <dgm:pt modelId="{0AB5E29B-89D6-4F3C-A4A4-BE6215B28AA7}" type="pres">
      <dgm:prSet presAssocID="{1A71AB36-97C3-4350-AE13-92053C9B40F6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61F76-BDF5-43A7-AB5A-004A6981AE33}" type="pres">
      <dgm:prSet presAssocID="{1A71AB36-97C3-4350-AE13-92053C9B40F6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4FD95-2278-461E-9393-62C82F20C0FB}" type="pres">
      <dgm:prSet presAssocID="{A1A357B9-C6D3-4D8D-9C94-9B6BD2E6E435}" presName="sibTrans" presStyleCnt="0"/>
      <dgm:spPr/>
    </dgm:pt>
    <dgm:pt modelId="{54B8EA0B-A839-417D-B8F9-FD5C1D054918}" type="pres">
      <dgm:prSet presAssocID="{3F3D48E3-0D02-4AB2-83E8-8225DA1C4E1B}" presName="composite" presStyleCnt="0"/>
      <dgm:spPr/>
    </dgm:pt>
    <dgm:pt modelId="{E354C24B-9D94-4184-B9B5-96EE4B680B24}" type="pres">
      <dgm:prSet presAssocID="{3F3D48E3-0D02-4AB2-83E8-8225DA1C4E1B}" presName="bentUpArrow1" presStyleLbl="alignImgPlace1" presStyleIdx="1" presStyleCnt="4"/>
      <dgm:spPr/>
    </dgm:pt>
    <dgm:pt modelId="{3CED9DE3-15ED-451A-93CB-A78E912EC802}" type="pres">
      <dgm:prSet presAssocID="{3F3D48E3-0D02-4AB2-83E8-8225DA1C4E1B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7B0B-3B8F-47D9-BB96-745EE2CBD325}" type="pres">
      <dgm:prSet presAssocID="{3F3D48E3-0D02-4AB2-83E8-8225DA1C4E1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1B664-9633-44E2-BB2D-1C4C6BBB2AAF}" type="pres">
      <dgm:prSet presAssocID="{5D5C03E2-21DF-4C5F-8307-D3C47CD137E6}" presName="sibTrans" presStyleCnt="0"/>
      <dgm:spPr/>
    </dgm:pt>
    <dgm:pt modelId="{DEED7454-C0FC-4129-B853-F1B9B01970A9}" type="pres">
      <dgm:prSet presAssocID="{B19C8E41-5AE4-4BFA-AAD3-8D4E6000E264}" presName="composite" presStyleCnt="0"/>
      <dgm:spPr/>
    </dgm:pt>
    <dgm:pt modelId="{510771C0-293A-4BF3-9495-D67E6BFE4F32}" type="pres">
      <dgm:prSet presAssocID="{B19C8E41-5AE4-4BFA-AAD3-8D4E6000E264}" presName="bentUpArrow1" presStyleLbl="alignImgPlace1" presStyleIdx="2" presStyleCnt="4"/>
      <dgm:spPr/>
    </dgm:pt>
    <dgm:pt modelId="{EEA75710-5450-4A59-9E56-F561A3DB31F1}" type="pres">
      <dgm:prSet presAssocID="{B19C8E41-5AE4-4BFA-AAD3-8D4E6000E264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FEF87-CECF-42AF-B1F2-6F75DE9B51A0}" type="pres">
      <dgm:prSet presAssocID="{B19C8E41-5AE4-4BFA-AAD3-8D4E6000E26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A50D4-D8DA-474E-AC9D-216D74360B3E}" type="pres">
      <dgm:prSet presAssocID="{0710FB03-F98B-469E-B508-FDBA56C1E13A}" presName="sibTrans" presStyleCnt="0"/>
      <dgm:spPr/>
    </dgm:pt>
    <dgm:pt modelId="{8FEF9ED0-5607-44A2-B807-AF67380FB294}" type="pres">
      <dgm:prSet presAssocID="{D65C1735-6D13-4284-A306-757ADAE68ACF}" presName="composite" presStyleCnt="0"/>
      <dgm:spPr/>
    </dgm:pt>
    <dgm:pt modelId="{F0DF502A-A7B6-45DD-8221-F6CA952F6AE2}" type="pres">
      <dgm:prSet presAssocID="{D65C1735-6D13-4284-A306-757ADAE68ACF}" presName="bentUpArrow1" presStyleLbl="alignImgPlace1" presStyleIdx="3" presStyleCnt="4"/>
      <dgm:spPr/>
    </dgm:pt>
    <dgm:pt modelId="{E570AEB0-1A57-45F1-B76D-88263127877D}" type="pres">
      <dgm:prSet presAssocID="{D65C1735-6D13-4284-A306-757ADAE68ACF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BF45E-2BAB-44ED-913B-71453D285B34}" type="pres">
      <dgm:prSet presAssocID="{D65C1735-6D13-4284-A306-757ADAE68AC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F3ACE2E-CEC5-4BAE-95B9-EB78BAD73967}" type="pres">
      <dgm:prSet presAssocID="{ABEDDC56-3A94-4D7B-9144-BDB437C0CB03}" presName="sibTrans" presStyleCnt="0"/>
      <dgm:spPr/>
    </dgm:pt>
    <dgm:pt modelId="{4E4F7739-DD4B-4CD4-B393-16339EA2F83E}" type="pres">
      <dgm:prSet presAssocID="{16162CEB-45F9-431B-94B9-C7C2B8DA3D76}" presName="composite" presStyleCnt="0"/>
      <dgm:spPr/>
    </dgm:pt>
    <dgm:pt modelId="{3C48B64A-CEF5-445F-B8DD-0BBEB06BA0BB}" type="pres">
      <dgm:prSet presAssocID="{16162CEB-45F9-431B-94B9-C7C2B8DA3D7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90FFC-8004-47C4-BC70-05B52F847FB9}" type="presOf" srcId="{75D92C62-C41B-476F-BF66-5F99DC7AD879}" destId="{836FEF87-CECF-42AF-B1F2-6F75DE9B51A0}" srcOrd="0" destOrd="0" presId="urn:microsoft.com/office/officeart/2005/8/layout/StepDownProcess"/>
    <dgm:cxn modelId="{1F5C27F3-0EC3-4CDF-99B0-DD9B5671425D}" type="presOf" srcId="{3F3D48E3-0D02-4AB2-83E8-8225DA1C4E1B}" destId="{3CED9DE3-15ED-451A-93CB-A78E912EC802}" srcOrd="0" destOrd="0" presId="urn:microsoft.com/office/officeart/2005/8/layout/StepDownProcess"/>
    <dgm:cxn modelId="{32A9079D-7870-45BF-B3A4-7BBA723379B1}" type="presOf" srcId="{D65C1735-6D13-4284-A306-757ADAE68ACF}" destId="{E570AEB0-1A57-45F1-B76D-88263127877D}" srcOrd="0" destOrd="0" presId="urn:microsoft.com/office/officeart/2005/8/layout/StepDownProcess"/>
    <dgm:cxn modelId="{27FD9370-7052-41D8-B71A-6244DF5C7AA7}" srcId="{280A4DD5-C922-4C6F-A534-2A0C1F2D7137}" destId="{16162CEB-45F9-431B-94B9-C7C2B8DA3D76}" srcOrd="4" destOrd="0" parTransId="{28BB2AD9-3097-4C1B-BE8F-BE62141DFDAB}" sibTransId="{AEFA4FF7-1C09-4690-B6D5-93852094132A}"/>
    <dgm:cxn modelId="{EDBA8CC8-2F39-4133-8019-47F0E3B705F2}" srcId="{280A4DD5-C922-4C6F-A534-2A0C1F2D7137}" destId="{3F3D48E3-0D02-4AB2-83E8-8225DA1C4E1B}" srcOrd="1" destOrd="0" parTransId="{7979D82A-DD5F-4924-A14D-03928C6633D8}" sibTransId="{5D5C03E2-21DF-4C5F-8307-D3C47CD137E6}"/>
    <dgm:cxn modelId="{38645A72-7EA8-4A7C-92BD-A1598BBCB256}" type="presOf" srcId="{B19C8E41-5AE4-4BFA-AAD3-8D4E6000E264}" destId="{EEA75710-5450-4A59-9E56-F561A3DB31F1}" srcOrd="0" destOrd="0" presId="urn:microsoft.com/office/officeart/2005/8/layout/StepDownProcess"/>
    <dgm:cxn modelId="{34195880-91FE-40AD-973D-915452545CFC}" type="presOf" srcId="{AD005F3E-70D4-4695-AFB2-F49F1BD6068A}" destId="{21FA7B0B-3B8F-47D9-BB96-745EE2CBD325}" srcOrd="0" destOrd="0" presId="urn:microsoft.com/office/officeart/2005/8/layout/StepDownProcess"/>
    <dgm:cxn modelId="{D0A08BF0-18E8-4CE5-99EA-22147AE5C5D1}" type="presOf" srcId="{280A4DD5-C922-4C6F-A534-2A0C1F2D7137}" destId="{385AB725-1ED3-45A8-9E31-5B5C2EC58A94}" srcOrd="0" destOrd="0" presId="urn:microsoft.com/office/officeart/2005/8/layout/StepDownProcess"/>
    <dgm:cxn modelId="{D21E134A-1855-4750-B232-0911EF7A926E}" srcId="{B19C8E41-5AE4-4BFA-AAD3-8D4E6000E264}" destId="{75D92C62-C41B-476F-BF66-5F99DC7AD879}" srcOrd="0" destOrd="0" parTransId="{B9C28778-8DC1-43A6-A846-84310A48BBDC}" sibTransId="{E9570A5E-E787-48C0-883B-131683C533FA}"/>
    <dgm:cxn modelId="{43F23E2C-50B8-4C2E-8517-FC54EB784BAA}" srcId="{280A4DD5-C922-4C6F-A534-2A0C1F2D7137}" destId="{D65C1735-6D13-4284-A306-757ADAE68ACF}" srcOrd="3" destOrd="0" parTransId="{7A38E0C2-A505-42F8-B9D0-40CA27338167}" sibTransId="{ABEDDC56-3A94-4D7B-9144-BDB437C0CB03}"/>
    <dgm:cxn modelId="{321EA90B-4C44-4979-9BC9-200B72A36D69}" srcId="{280A4DD5-C922-4C6F-A534-2A0C1F2D7137}" destId="{1A71AB36-97C3-4350-AE13-92053C9B40F6}" srcOrd="0" destOrd="0" parTransId="{9E5DD46E-6D93-402A-82E6-97250BDBF045}" sibTransId="{A1A357B9-C6D3-4D8D-9C94-9B6BD2E6E435}"/>
    <dgm:cxn modelId="{02B03A38-8EE8-41AF-8F10-2C2306542B13}" srcId="{3F3D48E3-0D02-4AB2-83E8-8225DA1C4E1B}" destId="{AD005F3E-70D4-4695-AFB2-F49F1BD6068A}" srcOrd="0" destOrd="0" parTransId="{CF40FAB2-A572-47CC-BE31-A16AA57C0183}" sibTransId="{AB870C15-1090-4E50-A769-FF3401C13DD2}"/>
    <dgm:cxn modelId="{2CFAAD12-3B4B-43E4-9366-053F357DEA18}" type="presOf" srcId="{1A71AB36-97C3-4350-AE13-92053C9B40F6}" destId="{0AB5E29B-89D6-4F3C-A4A4-BE6215B28AA7}" srcOrd="0" destOrd="0" presId="urn:microsoft.com/office/officeart/2005/8/layout/StepDownProcess"/>
    <dgm:cxn modelId="{3B4AF1A9-ACCF-44D3-BE2E-DC4EDBE5D725}" srcId="{1A71AB36-97C3-4350-AE13-92053C9B40F6}" destId="{338E05C7-3390-491B-8F8C-C40602B7357A}" srcOrd="0" destOrd="0" parTransId="{1259B8BF-E495-4370-89BA-D8776C82174D}" sibTransId="{9B291C30-EDA6-4B9C-8E51-3420BEF85BB7}"/>
    <dgm:cxn modelId="{B2620DC1-3245-40A7-9EF6-D5966FA7FF25}" srcId="{280A4DD5-C922-4C6F-A534-2A0C1F2D7137}" destId="{B19C8E41-5AE4-4BFA-AAD3-8D4E6000E264}" srcOrd="2" destOrd="0" parTransId="{4040FA78-2A2E-4832-A9CB-161FC9999984}" sibTransId="{0710FB03-F98B-469E-B508-FDBA56C1E13A}"/>
    <dgm:cxn modelId="{6F7C5523-41CC-4658-91BD-F857F72C2932}" type="presOf" srcId="{16162CEB-45F9-431B-94B9-C7C2B8DA3D76}" destId="{3C48B64A-CEF5-445F-B8DD-0BBEB06BA0BB}" srcOrd="0" destOrd="0" presId="urn:microsoft.com/office/officeart/2005/8/layout/StepDownProcess"/>
    <dgm:cxn modelId="{0E0FF7F2-34CD-4BD0-8AB7-E88D7D77CABF}" type="presOf" srcId="{338E05C7-3390-491B-8F8C-C40602B7357A}" destId="{4D861F76-BDF5-43A7-AB5A-004A6981AE33}" srcOrd="0" destOrd="0" presId="urn:microsoft.com/office/officeart/2005/8/layout/StepDownProcess"/>
    <dgm:cxn modelId="{A1B59596-A8DC-4E2C-A250-64A7F3436FD8}" type="presParOf" srcId="{385AB725-1ED3-45A8-9E31-5B5C2EC58A94}" destId="{38A14831-0D7E-4782-9526-D865CABFAEAB}" srcOrd="0" destOrd="0" presId="urn:microsoft.com/office/officeart/2005/8/layout/StepDownProcess"/>
    <dgm:cxn modelId="{5AF39AD3-7B1A-4074-AB21-0C3E8444EB32}" type="presParOf" srcId="{38A14831-0D7E-4782-9526-D865CABFAEAB}" destId="{4035E82C-E6F0-4B6E-989B-222BE45F566A}" srcOrd="0" destOrd="0" presId="urn:microsoft.com/office/officeart/2005/8/layout/StepDownProcess"/>
    <dgm:cxn modelId="{42230992-A18E-4D7B-BB1F-76FD7A15E2B9}" type="presParOf" srcId="{38A14831-0D7E-4782-9526-D865CABFAEAB}" destId="{0AB5E29B-89D6-4F3C-A4A4-BE6215B28AA7}" srcOrd="1" destOrd="0" presId="urn:microsoft.com/office/officeart/2005/8/layout/StepDownProcess"/>
    <dgm:cxn modelId="{C7927290-C057-4AA9-B086-1480752F17B4}" type="presParOf" srcId="{38A14831-0D7E-4782-9526-D865CABFAEAB}" destId="{4D861F76-BDF5-43A7-AB5A-004A6981AE33}" srcOrd="2" destOrd="0" presId="urn:microsoft.com/office/officeart/2005/8/layout/StepDownProcess"/>
    <dgm:cxn modelId="{973C5D21-58A0-466C-97CC-70CD8DF7DE05}" type="presParOf" srcId="{385AB725-1ED3-45A8-9E31-5B5C2EC58A94}" destId="{5514FD95-2278-461E-9393-62C82F20C0FB}" srcOrd="1" destOrd="0" presId="urn:microsoft.com/office/officeart/2005/8/layout/StepDownProcess"/>
    <dgm:cxn modelId="{B52F6BBA-1329-4DB1-9F00-65600A6AE21A}" type="presParOf" srcId="{385AB725-1ED3-45A8-9E31-5B5C2EC58A94}" destId="{54B8EA0B-A839-417D-B8F9-FD5C1D054918}" srcOrd="2" destOrd="0" presId="urn:microsoft.com/office/officeart/2005/8/layout/StepDownProcess"/>
    <dgm:cxn modelId="{898569A6-F2D3-46B6-8F8F-A412A9634616}" type="presParOf" srcId="{54B8EA0B-A839-417D-B8F9-FD5C1D054918}" destId="{E354C24B-9D94-4184-B9B5-96EE4B680B24}" srcOrd="0" destOrd="0" presId="urn:microsoft.com/office/officeart/2005/8/layout/StepDownProcess"/>
    <dgm:cxn modelId="{44E29672-F69D-4ACB-96F9-1083FA80B268}" type="presParOf" srcId="{54B8EA0B-A839-417D-B8F9-FD5C1D054918}" destId="{3CED9DE3-15ED-451A-93CB-A78E912EC802}" srcOrd="1" destOrd="0" presId="urn:microsoft.com/office/officeart/2005/8/layout/StepDownProcess"/>
    <dgm:cxn modelId="{E593439C-EFDC-4431-9FF6-8F93C4E9A54F}" type="presParOf" srcId="{54B8EA0B-A839-417D-B8F9-FD5C1D054918}" destId="{21FA7B0B-3B8F-47D9-BB96-745EE2CBD325}" srcOrd="2" destOrd="0" presId="urn:microsoft.com/office/officeart/2005/8/layout/StepDownProcess"/>
    <dgm:cxn modelId="{99DA4431-B890-46DE-BCC2-E8660709C0D5}" type="presParOf" srcId="{385AB725-1ED3-45A8-9E31-5B5C2EC58A94}" destId="{7D11B664-9633-44E2-BB2D-1C4C6BBB2AAF}" srcOrd="3" destOrd="0" presId="urn:microsoft.com/office/officeart/2005/8/layout/StepDownProcess"/>
    <dgm:cxn modelId="{47FB812E-5448-4DB5-8341-39A458ADF129}" type="presParOf" srcId="{385AB725-1ED3-45A8-9E31-5B5C2EC58A94}" destId="{DEED7454-C0FC-4129-B853-F1B9B01970A9}" srcOrd="4" destOrd="0" presId="urn:microsoft.com/office/officeart/2005/8/layout/StepDownProcess"/>
    <dgm:cxn modelId="{6D5E15DA-1F4A-4504-B7BA-EA77B62A4FD7}" type="presParOf" srcId="{DEED7454-C0FC-4129-B853-F1B9B01970A9}" destId="{510771C0-293A-4BF3-9495-D67E6BFE4F32}" srcOrd="0" destOrd="0" presId="urn:microsoft.com/office/officeart/2005/8/layout/StepDownProcess"/>
    <dgm:cxn modelId="{10EF349D-6FE0-422D-9698-1ED464304368}" type="presParOf" srcId="{DEED7454-C0FC-4129-B853-F1B9B01970A9}" destId="{EEA75710-5450-4A59-9E56-F561A3DB31F1}" srcOrd="1" destOrd="0" presId="urn:microsoft.com/office/officeart/2005/8/layout/StepDownProcess"/>
    <dgm:cxn modelId="{5AF47484-2648-4340-AED0-CB4EB19437AF}" type="presParOf" srcId="{DEED7454-C0FC-4129-B853-F1B9B01970A9}" destId="{836FEF87-CECF-42AF-B1F2-6F75DE9B51A0}" srcOrd="2" destOrd="0" presId="urn:microsoft.com/office/officeart/2005/8/layout/StepDownProcess"/>
    <dgm:cxn modelId="{A08357B7-DA6E-4970-82F4-08D335DE24C8}" type="presParOf" srcId="{385AB725-1ED3-45A8-9E31-5B5C2EC58A94}" destId="{695A50D4-D8DA-474E-AC9D-216D74360B3E}" srcOrd="5" destOrd="0" presId="urn:microsoft.com/office/officeart/2005/8/layout/StepDownProcess"/>
    <dgm:cxn modelId="{00D3EB2E-D0C6-45FA-B07D-DB84D958BF82}" type="presParOf" srcId="{385AB725-1ED3-45A8-9E31-5B5C2EC58A94}" destId="{8FEF9ED0-5607-44A2-B807-AF67380FB294}" srcOrd="6" destOrd="0" presId="urn:microsoft.com/office/officeart/2005/8/layout/StepDownProcess"/>
    <dgm:cxn modelId="{DCD042CC-04B7-4DB6-BB3A-58CD89DB034D}" type="presParOf" srcId="{8FEF9ED0-5607-44A2-B807-AF67380FB294}" destId="{F0DF502A-A7B6-45DD-8221-F6CA952F6AE2}" srcOrd="0" destOrd="0" presId="urn:microsoft.com/office/officeart/2005/8/layout/StepDownProcess"/>
    <dgm:cxn modelId="{1B157112-BA26-4451-B6D2-E17306A5E695}" type="presParOf" srcId="{8FEF9ED0-5607-44A2-B807-AF67380FB294}" destId="{E570AEB0-1A57-45F1-B76D-88263127877D}" srcOrd="1" destOrd="0" presId="urn:microsoft.com/office/officeart/2005/8/layout/StepDownProcess"/>
    <dgm:cxn modelId="{40E89C8D-6793-42D7-9976-1CB8B94EB682}" type="presParOf" srcId="{8FEF9ED0-5607-44A2-B807-AF67380FB294}" destId="{A66BF45E-2BAB-44ED-913B-71453D285B34}" srcOrd="2" destOrd="0" presId="urn:microsoft.com/office/officeart/2005/8/layout/StepDownProcess"/>
    <dgm:cxn modelId="{6A5644A5-D592-49E5-B689-5A60D543BBD1}" type="presParOf" srcId="{385AB725-1ED3-45A8-9E31-5B5C2EC58A94}" destId="{FF3ACE2E-CEC5-4BAE-95B9-EB78BAD73967}" srcOrd="7" destOrd="0" presId="urn:microsoft.com/office/officeart/2005/8/layout/StepDownProcess"/>
    <dgm:cxn modelId="{6377E85B-C680-4964-83FB-0F4FD03F9BAE}" type="presParOf" srcId="{385AB725-1ED3-45A8-9E31-5B5C2EC58A94}" destId="{4E4F7739-DD4B-4CD4-B393-16339EA2F83E}" srcOrd="8" destOrd="0" presId="urn:microsoft.com/office/officeart/2005/8/layout/StepDownProcess"/>
    <dgm:cxn modelId="{1869F42F-13E8-4054-9505-84D590BA2FD4}" type="presParOf" srcId="{4E4F7739-DD4B-4CD4-B393-16339EA2F83E}" destId="{3C48B64A-CEF5-445F-B8DD-0BBEB06BA0B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260634-FF93-40A0-84C2-8F8A3C31A10E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BADA7B-EF9F-4321-8BBB-18E82F4002B0}">
      <dgm:prSet phldrT="[Текст]" custT="1"/>
      <dgm:spPr/>
      <dgm:t>
        <a:bodyPr/>
        <a:lstStyle/>
        <a:p>
          <a:r>
            <a:rPr lang="ru-RU" sz="1200" b="0" dirty="0" smtClean="0"/>
            <a:t>Начало</a:t>
          </a:r>
          <a:endParaRPr lang="ru-RU" sz="1200" b="0" dirty="0"/>
        </a:p>
      </dgm:t>
    </dgm:pt>
    <dgm:pt modelId="{53DE126A-9841-4E06-B051-878EB595B156}" type="parTrans" cxnId="{E8FF0C06-7740-493A-91D3-730E7C961C72}">
      <dgm:prSet/>
      <dgm:spPr/>
      <dgm:t>
        <a:bodyPr/>
        <a:lstStyle/>
        <a:p>
          <a:endParaRPr lang="ru-RU"/>
        </a:p>
      </dgm:t>
    </dgm:pt>
    <dgm:pt modelId="{9FC0CDE1-4072-4BB7-AE94-458EFE4DA36C}" type="sibTrans" cxnId="{E8FF0C06-7740-493A-91D3-730E7C961C72}">
      <dgm:prSet/>
      <dgm:spPr/>
      <dgm:t>
        <a:bodyPr/>
        <a:lstStyle/>
        <a:p>
          <a:endParaRPr lang="ru-RU"/>
        </a:p>
      </dgm:t>
    </dgm:pt>
    <dgm:pt modelId="{3E25B929-F6FB-4054-868F-49972783B302}">
      <dgm:prSet phldrT="[Текст]" custT="1"/>
      <dgm:spPr/>
      <dgm:t>
        <a:bodyPr/>
        <a:lstStyle/>
        <a:p>
          <a:r>
            <a:rPr lang="ru-RU" sz="1200" b="0" dirty="0" smtClean="0"/>
            <a:t>Проектирование</a:t>
          </a:r>
          <a:endParaRPr lang="ru-RU" sz="1200" b="0" dirty="0"/>
        </a:p>
      </dgm:t>
    </dgm:pt>
    <dgm:pt modelId="{2E7BDFC3-CBFE-4320-BDAE-C3A8626FFCD9}" type="parTrans" cxnId="{1B6D218D-2E9B-4A0D-A8A6-CEBDF4B623AD}">
      <dgm:prSet/>
      <dgm:spPr/>
      <dgm:t>
        <a:bodyPr/>
        <a:lstStyle/>
        <a:p>
          <a:endParaRPr lang="ru-RU"/>
        </a:p>
      </dgm:t>
    </dgm:pt>
    <dgm:pt modelId="{FEADC0FA-B431-4D01-BE5B-020AD0FD5043}" type="sibTrans" cxnId="{1B6D218D-2E9B-4A0D-A8A6-CEBDF4B623AD}">
      <dgm:prSet/>
      <dgm:spPr/>
      <dgm:t>
        <a:bodyPr/>
        <a:lstStyle/>
        <a:p>
          <a:endParaRPr lang="ru-RU"/>
        </a:p>
      </dgm:t>
    </dgm:pt>
    <dgm:pt modelId="{98C77EBF-BBF6-4FB3-85B4-AE4BD4A879E7}">
      <dgm:prSet phldrT="[Текст]" custT="1"/>
      <dgm:spPr/>
      <dgm:t>
        <a:bodyPr/>
        <a:lstStyle/>
        <a:p>
          <a:r>
            <a:rPr lang="ru-RU" sz="1200" b="0" dirty="0" smtClean="0"/>
            <a:t>Построение</a:t>
          </a:r>
          <a:endParaRPr lang="ru-RU" sz="1200" b="0" dirty="0"/>
        </a:p>
      </dgm:t>
    </dgm:pt>
    <dgm:pt modelId="{427B4137-5C0E-4DFD-8085-8AB1655F6C22}" type="parTrans" cxnId="{10293FE0-1D0C-4C9F-AFE8-B7365DC2AAAA}">
      <dgm:prSet/>
      <dgm:spPr/>
      <dgm:t>
        <a:bodyPr/>
        <a:lstStyle/>
        <a:p>
          <a:endParaRPr lang="ru-RU"/>
        </a:p>
      </dgm:t>
    </dgm:pt>
    <dgm:pt modelId="{2CE7BF14-6A0B-435A-AB5A-51430041723E}" type="sibTrans" cxnId="{10293FE0-1D0C-4C9F-AFE8-B7365DC2AAAA}">
      <dgm:prSet/>
      <dgm:spPr/>
      <dgm:t>
        <a:bodyPr/>
        <a:lstStyle/>
        <a:p>
          <a:endParaRPr lang="ru-RU"/>
        </a:p>
      </dgm:t>
    </dgm:pt>
    <dgm:pt modelId="{1DD108EA-F072-4BE0-824E-844175469DF5}">
      <dgm:prSet phldrT="[Текст]" custT="1"/>
      <dgm:spPr/>
      <dgm:t>
        <a:bodyPr/>
        <a:lstStyle/>
        <a:p>
          <a:r>
            <a:rPr lang="ru-RU" sz="1200" b="0" dirty="0" smtClean="0"/>
            <a:t>Внедрение</a:t>
          </a:r>
          <a:endParaRPr lang="ru-RU" sz="1200" b="0" dirty="0"/>
        </a:p>
      </dgm:t>
    </dgm:pt>
    <dgm:pt modelId="{03BACE8D-9262-4848-8677-543707BA52BA}" type="parTrans" cxnId="{87F9904B-3438-40A5-8730-209D4715678F}">
      <dgm:prSet/>
      <dgm:spPr/>
      <dgm:t>
        <a:bodyPr/>
        <a:lstStyle/>
        <a:p>
          <a:endParaRPr lang="ru-RU"/>
        </a:p>
      </dgm:t>
    </dgm:pt>
    <dgm:pt modelId="{0DFEF529-DDFF-4896-BA1B-4637F0993F13}" type="sibTrans" cxnId="{87F9904B-3438-40A5-8730-209D4715678F}">
      <dgm:prSet/>
      <dgm:spPr/>
      <dgm:t>
        <a:bodyPr/>
        <a:lstStyle/>
        <a:p>
          <a:endParaRPr lang="ru-RU"/>
        </a:p>
      </dgm:t>
    </dgm:pt>
    <dgm:pt modelId="{A950C3F8-7D07-4F65-BA9A-ADD7D0F17C5E}" type="pres">
      <dgm:prSet presAssocID="{68260634-FF93-40A0-84C2-8F8A3C31A1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95EAD-382C-4F43-935C-4711FBB4802F}" type="pres">
      <dgm:prSet presAssocID="{47BADA7B-EF9F-4321-8BBB-18E82F4002B0}" presName="node" presStyleLbl="node1" presStyleIdx="0" presStyleCnt="4" custRadScaleRad="100755" custRadScaleInc="-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5B0B3-8CD2-4064-9FF4-2A965A5087A1}" type="pres">
      <dgm:prSet presAssocID="{9FC0CDE1-4072-4BB7-AE94-458EFE4DA36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3999DD8-D1B4-4F36-977F-D23AA267B055}" type="pres">
      <dgm:prSet presAssocID="{9FC0CDE1-4072-4BB7-AE94-458EFE4DA36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EA47ED4-D8B6-4C77-8302-13F3F202B000}" type="pres">
      <dgm:prSet presAssocID="{3E25B929-F6FB-4054-868F-49972783B3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DDA58-FFCA-42A8-A34A-77611AAF9E10}" type="pres">
      <dgm:prSet presAssocID="{FEADC0FA-B431-4D01-BE5B-020AD0FD504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5432DA3-3E8C-41AC-8826-3EC1C377B938}" type="pres">
      <dgm:prSet presAssocID="{FEADC0FA-B431-4D01-BE5B-020AD0FD504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159ECC3-6C11-4F11-93F4-6ACABDFA9407}" type="pres">
      <dgm:prSet presAssocID="{98C77EBF-BBF6-4FB3-85B4-AE4BD4A879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716B5-7573-4D59-A112-8A40395A0E59}" type="pres">
      <dgm:prSet presAssocID="{2CE7BF14-6A0B-435A-AB5A-51430041723E}" presName="sibTrans" presStyleLbl="sibTrans2D1" presStyleIdx="2" presStyleCnt="4" custLinFactNeighborX="5968" custLinFactNeighborY="5463"/>
      <dgm:spPr/>
      <dgm:t>
        <a:bodyPr/>
        <a:lstStyle/>
        <a:p>
          <a:endParaRPr lang="ru-RU"/>
        </a:p>
      </dgm:t>
    </dgm:pt>
    <dgm:pt modelId="{2A73BC55-4C5B-4931-BD3E-79EA90C8A3B9}" type="pres">
      <dgm:prSet presAssocID="{2CE7BF14-6A0B-435A-AB5A-51430041723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DF5C42D-B8B1-4222-ABA9-1821E24E957F}" type="pres">
      <dgm:prSet presAssocID="{1DD108EA-F072-4BE0-824E-844175469D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62B15-B4A0-4EEF-BC9C-43C88268DE7F}" type="pres">
      <dgm:prSet presAssocID="{0DFEF529-DDFF-4896-BA1B-4637F0993F13}" presName="sibTrans" presStyleLbl="sibTrans2D1" presStyleIdx="3" presStyleCnt="4" custAng="18900000" custLinFactX="-89540" custLinFactNeighborX="-100000" custLinFactNeighborY="-51926"/>
      <dgm:spPr/>
      <dgm:t>
        <a:bodyPr/>
        <a:lstStyle/>
        <a:p>
          <a:endParaRPr lang="ru-RU"/>
        </a:p>
      </dgm:t>
    </dgm:pt>
    <dgm:pt modelId="{9E47F728-08DF-487B-833E-6CD321C443B4}" type="pres">
      <dgm:prSet presAssocID="{0DFEF529-DDFF-4896-BA1B-4637F0993F13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F026FF3-2A41-425F-84EF-9F9552B08D76}" type="presOf" srcId="{FEADC0FA-B431-4D01-BE5B-020AD0FD5043}" destId="{D5432DA3-3E8C-41AC-8826-3EC1C377B938}" srcOrd="1" destOrd="0" presId="urn:microsoft.com/office/officeart/2005/8/layout/cycle2"/>
    <dgm:cxn modelId="{87F9904B-3438-40A5-8730-209D4715678F}" srcId="{68260634-FF93-40A0-84C2-8F8A3C31A10E}" destId="{1DD108EA-F072-4BE0-824E-844175469DF5}" srcOrd="3" destOrd="0" parTransId="{03BACE8D-9262-4848-8677-543707BA52BA}" sibTransId="{0DFEF529-DDFF-4896-BA1B-4637F0993F13}"/>
    <dgm:cxn modelId="{10293FE0-1D0C-4C9F-AFE8-B7365DC2AAAA}" srcId="{68260634-FF93-40A0-84C2-8F8A3C31A10E}" destId="{98C77EBF-BBF6-4FB3-85B4-AE4BD4A879E7}" srcOrd="2" destOrd="0" parTransId="{427B4137-5C0E-4DFD-8085-8AB1655F6C22}" sibTransId="{2CE7BF14-6A0B-435A-AB5A-51430041723E}"/>
    <dgm:cxn modelId="{42E9E944-69D8-4767-8CA0-BBE1DF6A1099}" type="presOf" srcId="{47BADA7B-EF9F-4321-8BBB-18E82F4002B0}" destId="{53295EAD-382C-4F43-935C-4711FBB4802F}" srcOrd="0" destOrd="0" presId="urn:microsoft.com/office/officeart/2005/8/layout/cycle2"/>
    <dgm:cxn modelId="{E8FF0C06-7740-493A-91D3-730E7C961C72}" srcId="{68260634-FF93-40A0-84C2-8F8A3C31A10E}" destId="{47BADA7B-EF9F-4321-8BBB-18E82F4002B0}" srcOrd="0" destOrd="0" parTransId="{53DE126A-9841-4E06-B051-878EB595B156}" sibTransId="{9FC0CDE1-4072-4BB7-AE94-458EFE4DA36C}"/>
    <dgm:cxn modelId="{58BA7298-81E3-4B7D-B017-D06082B83BAB}" type="presOf" srcId="{98C77EBF-BBF6-4FB3-85B4-AE4BD4A879E7}" destId="{8159ECC3-6C11-4F11-93F4-6ACABDFA9407}" srcOrd="0" destOrd="0" presId="urn:microsoft.com/office/officeart/2005/8/layout/cycle2"/>
    <dgm:cxn modelId="{2796E0D7-2D90-4121-9C3B-E99229F5F348}" type="presOf" srcId="{1DD108EA-F072-4BE0-824E-844175469DF5}" destId="{2DF5C42D-B8B1-4222-ABA9-1821E24E957F}" srcOrd="0" destOrd="0" presId="urn:microsoft.com/office/officeart/2005/8/layout/cycle2"/>
    <dgm:cxn modelId="{C0CEB0AF-234B-453F-A0B3-BB208C7F31DB}" type="presOf" srcId="{9FC0CDE1-4072-4BB7-AE94-458EFE4DA36C}" destId="{B3999DD8-D1B4-4F36-977F-D23AA267B055}" srcOrd="1" destOrd="0" presId="urn:microsoft.com/office/officeart/2005/8/layout/cycle2"/>
    <dgm:cxn modelId="{EF68DFF2-7E53-4CCA-BA8A-67D96B2CA3F4}" type="presOf" srcId="{3E25B929-F6FB-4054-868F-49972783B302}" destId="{9EA47ED4-D8B6-4C77-8302-13F3F202B000}" srcOrd="0" destOrd="0" presId="urn:microsoft.com/office/officeart/2005/8/layout/cycle2"/>
    <dgm:cxn modelId="{8AE3C913-D782-4735-97DD-56AA222E40FB}" type="presOf" srcId="{FEADC0FA-B431-4D01-BE5B-020AD0FD5043}" destId="{C2BDDA58-FFCA-42A8-A34A-77611AAF9E10}" srcOrd="0" destOrd="0" presId="urn:microsoft.com/office/officeart/2005/8/layout/cycle2"/>
    <dgm:cxn modelId="{D6C4593C-5924-4135-B867-81DEA26A4575}" type="presOf" srcId="{2CE7BF14-6A0B-435A-AB5A-51430041723E}" destId="{841716B5-7573-4D59-A112-8A40395A0E59}" srcOrd="0" destOrd="0" presId="urn:microsoft.com/office/officeart/2005/8/layout/cycle2"/>
    <dgm:cxn modelId="{E24979C4-D592-412B-82F6-927117DF3492}" type="presOf" srcId="{2CE7BF14-6A0B-435A-AB5A-51430041723E}" destId="{2A73BC55-4C5B-4931-BD3E-79EA90C8A3B9}" srcOrd="1" destOrd="0" presId="urn:microsoft.com/office/officeart/2005/8/layout/cycle2"/>
    <dgm:cxn modelId="{78E1AB03-D56C-479C-AC66-F682C61F5B69}" type="presOf" srcId="{9FC0CDE1-4072-4BB7-AE94-458EFE4DA36C}" destId="{AF45B0B3-8CD2-4064-9FF4-2A965A5087A1}" srcOrd="0" destOrd="0" presId="urn:microsoft.com/office/officeart/2005/8/layout/cycle2"/>
    <dgm:cxn modelId="{1BB8CB03-C47B-46A7-A162-EB12B2539377}" type="presOf" srcId="{68260634-FF93-40A0-84C2-8F8A3C31A10E}" destId="{A950C3F8-7D07-4F65-BA9A-ADD7D0F17C5E}" srcOrd="0" destOrd="0" presId="urn:microsoft.com/office/officeart/2005/8/layout/cycle2"/>
    <dgm:cxn modelId="{5D2879AC-9202-437B-8344-E69DD5B87E6A}" type="presOf" srcId="{0DFEF529-DDFF-4896-BA1B-4637F0993F13}" destId="{9E47F728-08DF-487B-833E-6CD321C443B4}" srcOrd="1" destOrd="0" presId="urn:microsoft.com/office/officeart/2005/8/layout/cycle2"/>
    <dgm:cxn modelId="{1B6D218D-2E9B-4A0D-A8A6-CEBDF4B623AD}" srcId="{68260634-FF93-40A0-84C2-8F8A3C31A10E}" destId="{3E25B929-F6FB-4054-868F-49972783B302}" srcOrd="1" destOrd="0" parTransId="{2E7BDFC3-CBFE-4320-BDAE-C3A8626FFCD9}" sibTransId="{FEADC0FA-B431-4D01-BE5B-020AD0FD5043}"/>
    <dgm:cxn modelId="{FC3C0A9D-87BC-4B94-A3B0-8FB2782EC64A}" type="presOf" srcId="{0DFEF529-DDFF-4896-BA1B-4637F0993F13}" destId="{22C62B15-B4A0-4EEF-BC9C-43C88268DE7F}" srcOrd="0" destOrd="0" presId="urn:microsoft.com/office/officeart/2005/8/layout/cycle2"/>
    <dgm:cxn modelId="{8DF0C656-26E0-4853-ACF0-6D1B8D8483A7}" type="presParOf" srcId="{A950C3F8-7D07-4F65-BA9A-ADD7D0F17C5E}" destId="{53295EAD-382C-4F43-935C-4711FBB4802F}" srcOrd="0" destOrd="0" presId="urn:microsoft.com/office/officeart/2005/8/layout/cycle2"/>
    <dgm:cxn modelId="{4A53F126-32A9-4704-94B7-873BDF235470}" type="presParOf" srcId="{A950C3F8-7D07-4F65-BA9A-ADD7D0F17C5E}" destId="{AF45B0B3-8CD2-4064-9FF4-2A965A5087A1}" srcOrd="1" destOrd="0" presId="urn:microsoft.com/office/officeart/2005/8/layout/cycle2"/>
    <dgm:cxn modelId="{2256446B-A0E2-40E9-9E2E-EF18268BF093}" type="presParOf" srcId="{AF45B0B3-8CD2-4064-9FF4-2A965A5087A1}" destId="{B3999DD8-D1B4-4F36-977F-D23AA267B055}" srcOrd="0" destOrd="0" presId="urn:microsoft.com/office/officeart/2005/8/layout/cycle2"/>
    <dgm:cxn modelId="{1E653BE7-4460-42C9-BC25-ED5AB2D2F067}" type="presParOf" srcId="{A950C3F8-7D07-4F65-BA9A-ADD7D0F17C5E}" destId="{9EA47ED4-D8B6-4C77-8302-13F3F202B000}" srcOrd="2" destOrd="0" presId="urn:microsoft.com/office/officeart/2005/8/layout/cycle2"/>
    <dgm:cxn modelId="{6D0B10AE-B810-4B03-B38F-E0EA00F731F3}" type="presParOf" srcId="{A950C3F8-7D07-4F65-BA9A-ADD7D0F17C5E}" destId="{C2BDDA58-FFCA-42A8-A34A-77611AAF9E10}" srcOrd="3" destOrd="0" presId="urn:microsoft.com/office/officeart/2005/8/layout/cycle2"/>
    <dgm:cxn modelId="{68AB34A5-CB36-4979-88F5-64C9596EEC48}" type="presParOf" srcId="{C2BDDA58-FFCA-42A8-A34A-77611AAF9E10}" destId="{D5432DA3-3E8C-41AC-8826-3EC1C377B938}" srcOrd="0" destOrd="0" presId="urn:microsoft.com/office/officeart/2005/8/layout/cycle2"/>
    <dgm:cxn modelId="{A315C5A9-CE15-4F43-BA76-42BD74F7CCFE}" type="presParOf" srcId="{A950C3F8-7D07-4F65-BA9A-ADD7D0F17C5E}" destId="{8159ECC3-6C11-4F11-93F4-6ACABDFA9407}" srcOrd="4" destOrd="0" presId="urn:microsoft.com/office/officeart/2005/8/layout/cycle2"/>
    <dgm:cxn modelId="{CCEB3202-E8D6-48A8-B350-64411B69BC8B}" type="presParOf" srcId="{A950C3F8-7D07-4F65-BA9A-ADD7D0F17C5E}" destId="{841716B5-7573-4D59-A112-8A40395A0E59}" srcOrd="5" destOrd="0" presId="urn:microsoft.com/office/officeart/2005/8/layout/cycle2"/>
    <dgm:cxn modelId="{FC8D18DE-9CB1-44E5-85E1-206447A82B28}" type="presParOf" srcId="{841716B5-7573-4D59-A112-8A40395A0E59}" destId="{2A73BC55-4C5B-4931-BD3E-79EA90C8A3B9}" srcOrd="0" destOrd="0" presId="urn:microsoft.com/office/officeart/2005/8/layout/cycle2"/>
    <dgm:cxn modelId="{DFB45F91-58ED-499A-A00B-1E9BD0948510}" type="presParOf" srcId="{A950C3F8-7D07-4F65-BA9A-ADD7D0F17C5E}" destId="{2DF5C42D-B8B1-4222-ABA9-1821E24E957F}" srcOrd="6" destOrd="0" presId="urn:microsoft.com/office/officeart/2005/8/layout/cycle2"/>
    <dgm:cxn modelId="{080062CE-C69A-4BAB-B35D-A417ADBDDD91}" type="presParOf" srcId="{A950C3F8-7D07-4F65-BA9A-ADD7D0F17C5E}" destId="{22C62B15-B4A0-4EEF-BC9C-43C88268DE7F}" srcOrd="7" destOrd="0" presId="urn:microsoft.com/office/officeart/2005/8/layout/cycle2"/>
    <dgm:cxn modelId="{142B4B96-89AD-479D-9452-4D96897CDE16}" type="presParOf" srcId="{22C62B15-B4A0-4EEF-BC9C-43C88268DE7F}" destId="{9E47F728-08DF-487B-833E-6CD321C443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E2B2FB-EC2B-4A67-9F3E-5BDB34632202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6EC068-1CEB-4C4D-A450-A96B57BC78C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82DD3A0-C47B-4F2E-A793-3E89311BD385}" type="parTrans" cxnId="{306454A0-D7C4-4031-A7F1-BF5A4206C262}">
      <dgm:prSet/>
      <dgm:spPr/>
      <dgm:t>
        <a:bodyPr/>
        <a:lstStyle/>
        <a:p>
          <a:endParaRPr lang="ru-RU"/>
        </a:p>
      </dgm:t>
    </dgm:pt>
    <dgm:pt modelId="{967C64F9-4DCD-4405-A22E-63FFF80542A0}" type="sibTrans" cxnId="{306454A0-D7C4-4031-A7F1-BF5A4206C262}">
      <dgm:prSet/>
      <dgm:spPr/>
      <dgm:t>
        <a:bodyPr/>
        <a:lstStyle/>
        <a:p>
          <a:endParaRPr lang="ru-RU"/>
        </a:p>
      </dgm:t>
    </dgm:pt>
    <dgm:pt modelId="{BDBF76E7-292C-49C9-A2CF-DA367F8A1B3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45A430D-2884-4FCA-B208-007B2E6ADB24}" type="parTrans" cxnId="{C40FCF9B-D502-400A-879F-3CF5B3BFD285}">
      <dgm:prSet/>
      <dgm:spPr/>
      <dgm:t>
        <a:bodyPr/>
        <a:lstStyle/>
        <a:p>
          <a:endParaRPr lang="ru-RU"/>
        </a:p>
      </dgm:t>
    </dgm:pt>
    <dgm:pt modelId="{C56A5D7F-BAE1-4739-88E3-F49E11018ECB}" type="sibTrans" cxnId="{C40FCF9B-D502-400A-879F-3CF5B3BFD285}">
      <dgm:prSet/>
      <dgm:spPr/>
      <dgm:t>
        <a:bodyPr/>
        <a:lstStyle/>
        <a:p>
          <a:endParaRPr lang="ru-RU"/>
        </a:p>
      </dgm:t>
    </dgm:pt>
    <dgm:pt modelId="{DE6BB4C6-D49E-40EF-A126-E2882FA9A44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D78C8D6-AF44-40FA-8200-1EE76C65E213}" type="parTrans" cxnId="{FF8E7DF4-EF91-4EA1-B386-8BDACF462BAD}">
      <dgm:prSet/>
      <dgm:spPr/>
      <dgm:t>
        <a:bodyPr/>
        <a:lstStyle/>
        <a:p>
          <a:endParaRPr lang="ru-RU"/>
        </a:p>
      </dgm:t>
    </dgm:pt>
    <dgm:pt modelId="{B46F9FEE-2C0A-4CD6-9FAA-80588FC8817D}" type="sibTrans" cxnId="{FF8E7DF4-EF91-4EA1-B386-8BDACF462BAD}">
      <dgm:prSet/>
      <dgm:spPr/>
      <dgm:t>
        <a:bodyPr/>
        <a:lstStyle/>
        <a:p>
          <a:endParaRPr lang="ru-RU"/>
        </a:p>
      </dgm:t>
    </dgm:pt>
    <dgm:pt modelId="{47C94F1E-1140-48ED-ABE1-9C1642C5429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9C7AE5F-E1FE-45F1-9187-82335E5B2366}" type="parTrans" cxnId="{252FAA8C-D324-4C66-A74D-F0DECD6D1FAA}">
      <dgm:prSet/>
      <dgm:spPr/>
      <dgm:t>
        <a:bodyPr/>
        <a:lstStyle/>
        <a:p>
          <a:endParaRPr lang="ru-RU"/>
        </a:p>
      </dgm:t>
    </dgm:pt>
    <dgm:pt modelId="{E2CACE8B-26FB-4204-B675-435DE58A4AB7}" type="sibTrans" cxnId="{252FAA8C-D324-4C66-A74D-F0DECD6D1FAA}">
      <dgm:prSet/>
      <dgm:spPr/>
      <dgm:t>
        <a:bodyPr/>
        <a:lstStyle/>
        <a:p>
          <a:endParaRPr lang="ru-RU"/>
        </a:p>
      </dgm:t>
    </dgm:pt>
    <dgm:pt modelId="{45F038E1-4DEE-4BD6-9A8F-B9624E4FC2F6}" type="pres">
      <dgm:prSet presAssocID="{8CE2B2FB-EC2B-4A67-9F3E-5BDB346322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5ADAF-F2BF-4EDD-B8E1-0D635393FA48}" type="pres">
      <dgm:prSet presAssocID="{336EC068-1CEB-4C4D-A450-A96B57BC78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D90EB-1BC3-4122-BAD1-44ADB9D1E851}" type="pres">
      <dgm:prSet presAssocID="{967C64F9-4DCD-4405-A22E-63FFF80542A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5CE8F4F-8DDA-4014-A69D-FEBD05501F63}" type="pres">
      <dgm:prSet presAssocID="{967C64F9-4DCD-4405-A22E-63FFF80542A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F4347F9-21DE-402D-B017-8561B5630AE4}" type="pres">
      <dgm:prSet presAssocID="{BDBF76E7-292C-49C9-A2CF-DA367F8A1B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AEA07-C9F8-445F-928D-CBB439E126CF}" type="pres">
      <dgm:prSet presAssocID="{C56A5D7F-BAE1-4739-88E3-F49E11018EC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25C53CB-1FFC-4F3A-9909-E8F145EA3FFB}" type="pres">
      <dgm:prSet presAssocID="{C56A5D7F-BAE1-4739-88E3-F49E11018EC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F24BEDF-4D93-41E0-8E99-5B4DC108D77E}" type="pres">
      <dgm:prSet presAssocID="{DE6BB4C6-D49E-40EF-A126-E2882FA9A4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DFD72-4E2F-4463-8D3E-2194CAD8F17E}" type="pres">
      <dgm:prSet presAssocID="{B46F9FEE-2C0A-4CD6-9FAA-80588FC8817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6E1B4C8-2BE7-4113-BA95-C8527FF492CE}" type="pres">
      <dgm:prSet presAssocID="{B46F9FEE-2C0A-4CD6-9FAA-80588FC8817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4CB6025-0FF2-46EF-A1F2-C96F7426935E}" type="pres">
      <dgm:prSet presAssocID="{47C94F1E-1140-48ED-ABE1-9C1642C542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56BE-4E32-4802-A8D8-AC4B2E200A20}" type="pres">
      <dgm:prSet presAssocID="{E2CACE8B-26FB-4204-B675-435DE58A4AB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24286E1-BE93-4E4C-B96C-839664DD6410}" type="pres">
      <dgm:prSet presAssocID="{E2CACE8B-26FB-4204-B675-435DE58A4AB7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9DA92B6-1977-4BDF-B3DB-3AF9BB118A47}" type="presOf" srcId="{E2CACE8B-26FB-4204-B675-435DE58A4AB7}" destId="{524286E1-BE93-4E4C-B96C-839664DD6410}" srcOrd="1" destOrd="0" presId="urn:microsoft.com/office/officeart/2005/8/layout/cycle2"/>
    <dgm:cxn modelId="{306454A0-D7C4-4031-A7F1-BF5A4206C262}" srcId="{8CE2B2FB-EC2B-4A67-9F3E-5BDB34632202}" destId="{336EC068-1CEB-4C4D-A450-A96B57BC78C4}" srcOrd="0" destOrd="0" parTransId="{982DD3A0-C47B-4F2E-A793-3E89311BD385}" sibTransId="{967C64F9-4DCD-4405-A22E-63FFF80542A0}"/>
    <dgm:cxn modelId="{C41C952E-0DFF-4DE5-AE60-5BFB5C9DCD27}" type="presOf" srcId="{E2CACE8B-26FB-4204-B675-435DE58A4AB7}" destId="{460556BE-4E32-4802-A8D8-AC4B2E200A20}" srcOrd="0" destOrd="0" presId="urn:microsoft.com/office/officeart/2005/8/layout/cycle2"/>
    <dgm:cxn modelId="{84DB44F3-5679-4F0F-8C16-B426ED17A755}" type="presOf" srcId="{336EC068-1CEB-4C4D-A450-A96B57BC78C4}" destId="{C8B5ADAF-F2BF-4EDD-B8E1-0D635393FA48}" srcOrd="0" destOrd="0" presId="urn:microsoft.com/office/officeart/2005/8/layout/cycle2"/>
    <dgm:cxn modelId="{BCEE9486-9101-4647-BF3F-84936A902427}" type="presOf" srcId="{BDBF76E7-292C-49C9-A2CF-DA367F8A1B34}" destId="{0F4347F9-21DE-402D-B017-8561B5630AE4}" srcOrd="0" destOrd="0" presId="urn:microsoft.com/office/officeart/2005/8/layout/cycle2"/>
    <dgm:cxn modelId="{F90B06AE-3EBE-435F-954B-CA01E46D25BD}" type="presOf" srcId="{967C64F9-4DCD-4405-A22E-63FFF80542A0}" destId="{AC2D90EB-1BC3-4122-BAD1-44ADB9D1E851}" srcOrd="0" destOrd="0" presId="urn:microsoft.com/office/officeart/2005/8/layout/cycle2"/>
    <dgm:cxn modelId="{A53B49DA-6BB1-40F8-BD1F-C2AD2CA66A83}" type="presOf" srcId="{C56A5D7F-BAE1-4739-88E3-F49E11018ECB}" destId="{D25C53CB-1FFC-4F3A-9909-E8F145EA3FFB}" srcOrd="1" destOrd="0" presId="urn:microsoft.com/office/officeart/2005/8/layout/cycle2"/>
    <dgm:cxn modelId="{DAF962C4-09B3-47DB-A556-D462930F2F56}" type="presOf" srcId="{C56A5D7F-BAE1-4739-88E3-F49E11018ECB}" destId="{5F3AEA07-C9F8-445F-928D-CBB439E126CF}" srcOrd="0" destOrd="0" presId="urn:microsoft.com/office/officeart/2005/8/layout/cycle2"/>
    <dgm:cxn modelId="{FF8E7DF4-EF91-4EA1-B386-8BDACF462BAD}" srcId="{8CE2B2FB-EC2B-4A67-9F3E-5BDB34632202}" destId="{DE6BB4C6-D49E-40EF-A126-E2882FA9A444}" srcOrd="2" destOrd="0" parTransId="{6D78C8D6-AF44-40FA-8200-1EE76C65E213}" sibTransId="{B46F9FEE-2C0A-4CD6-9FAA-80588FC8817D}"/>
    <dgm:cxn modelId="{49ED1405-931D-4480-924C-76E1A8117D3B}" type="presOf" srcId="{967C64F9-4DCD-4405-A22E-63FFF80542A0}" destId="{75CE8F4F-8DDA-4014-A69D-FEBD05501F63}" srcOrd="1" destOrd="0" presId="urn:microsoft.com/office/officeart/2005/8/layout/cycle2"/>
    <dgm:cxn modelId="{942EACA9-697A-4C28-8579-55EF7F3FC6EA}" type="presOf" srcId="{8CE2B2FB-EC2B-4A67-9F3E-5BDB34632202}" destId="{45F038E1-4DEE-4BD6-9A8F-B9624E4FC2F6}" srcOrd="0" destOrd="0" presId="urn:microsoft.com/office/officeart/2005/8/layout/cycle2"/>
    <dgm:cxn modelId="{0DE4B7BE-0CB6-4690-B004-180DCDC99F65}" type="presOf" srcId="{47C94F1E-1140-48ED-ABE1-9C1642C5429B}" destId="{C4CB6025-0FF2-46EF-A1F2-C96F7426935E}" srcOrd="0" destOrd="0" presId="urn:microsoft.com/office/officeart/2005/8/layout/cycle2"/>
    <dgm:cxn modelId="{C8F1CF08-EB18-4EA2-8640-79C1B55E0394}" type="presOf" srcId="{B46F9FEE-2C0A-4CD6-9FAA-80588FC8817D}" destId="{76E1B4C8-2BE7-4113-BA95-C8527FF492CE}" srcOrd="1" destOrd="0" presId="urn:microsoft.com/office/officeart/2005/8/layout/cycle2"/>
    <dgm:cxn modelId="{252FAA8C-D324-4C66-A74D-F0DECD6D1FAA}" srcId="{8CE2B2FB-EC2B-4A67-9F3E-5BDB34632202}" destId="{47C94F1E-1140-48ED-ABE1-9C1642C5429B}" srcOrd="3" destOrd="0" parTransId="{D9C7AE5F-E1FE-45F1-9187-82335E5B2366}" sibTransId="{E2CACE8B-26FB-4204-B675-435DE58A4AB7}"/>
    <dgm:cxn modelId="{0B60947D-A301-4EED-9CB5-C23FA14F0EFD}" type="presOf" srcId="{B46F9FEE-2C0A-4CD6-9FAA-80588FC8817D}" destId="{B10DFD72-4E2F-4463-8D3E-2194CAD8F17E}" srcOrd="0" destOrd="0" presId="urn:microsoft.com/office/officeart/2005/8/layout/cycle2"/>
    <dgm:cxn modelId="{C40FCF9B-D502-400A-879F-3CF5B3BFD285}" srcId="{8CE2B2FB-EC2B-4A67-9F3E-5BDB34632202}" destId="{BDBF76E7-292C-49C9-A2CF-DA367F8A1B34}" srcOrd="1" destOrd="0" parTransId="{C45A430D-2884-4FCA-B208-007B2E6ADB24}" sibTransId="{C56A5D7F-BAE1-4739-88E3-F49E11018ECB}"/>
    <dgm:cxn modelId="{4E6E1407-F943-4B8D-950E-F000F0FB1F71}" type="presOf" srcId="{DE6BB4C6-D49E-40EF-A126-E2882FA9A444}" destId="{8F24BEDF-4D93-41E0-8E99-5B4DC108D77E}" srcOrd="0" destOrd="0" presId="urn:microsoft.com/office/officeart/2005/8/layout/cycle2"/>
    <dgm:cxn modelId="{4727877E-79F4-4464-85A5-FDF3CD32F9C0}" type="presParOf" srcId="{45F038E1-4DEE-4BD6-9A8F-B9624E4FC2F6}" destId="{C8B5ADAF-F2BF-4EDD-B8E1-0D635393FA48}" srcOrd="0" destOrd="0" presId="urn:microsoft.com/office/officeart/2005/8/layout/cycle2"/>
    <dgm:cxn modelId="{396769A1-50E8-4924-9409-45D77C8A73CB}" type="presParOf" srcId="{45F038E1-4DEE-4BD6-9A8F-B9624E4FC2F6}" destId="{AC2D90EB-1BC3-4122-BAD1-44ADB9D1E851}" srcOrd="1" destOrd="0" presId="urn:microsoft.com/office/officeart/2005/8/layout/cycle2"/>
    <dgm:cxn modelId="{E2661FD2-E060-46E5-91FE-80B73024AD19}" type="presParOf" srcId="{AC2D90EB-1BC3-4122-BAD1-44ADB9D1E851}" destId="{75CE8F4F-8DDA-4014-A69D-FEBD05501F63}" srcOrd="0" destOrd="0" presId="urn:microsoft.com/office/officeart/2005/8/layout/cycle2"/>
    <dgm:cxn modelId="{FCD7B8D5-2972-450F-9677-2BA54C196894}" type="presParOf" srcId="{45F038E1-4DEE-4BD6-9A8F-B9624E4FC2F6}" destId="{0F4347F9-21DE-402D-B017-8561B5630AE4}" srcOrd="2" destOrd="0" presId="urn:microsoft.com/office/officeart/2005/8/layout/cycle2"/>
    <dgm:cxn modelId="{3E68ADD5-D1A4-4035-A486-A69C48D02EDE}" type="presParOf" srcId="{45F038E1-4DEE-4BD6-9A8F-B9624E4FC2F6}" destId="{5F3AEA07-C9F8-445F-928D-CBB439E126CF}" srcOrd="3" destOrd="0" presId="urn:microsoft.com/office/officeart/2005/8/layout/cycle2"/>
    <dgm:cxn modelId="{82FEFE46-A800-4762-9A60-57A69B2BBD6B}" type="presParOf" srcId="{5F3AEA07-C9F8-445F-928D-CBB439E126CF}" destId="{D25C53CB-1FFC-4F3A-9909-E8F145EA3FFB}" srcOrd="0" destOrd="0" presId="urn:microsoft.com/office/officeart/2005/8/layout/cycle2"/>
    <dgm:cxn modelId="{CDECAF54-C2EB-4617-9F6C-01261108536E}" type="presParOf" srcId="{45F038E1-4DEE-4BD6-9A8F-B9624E4FC2F6}" destId="{8F24BEDF-4D93-41E0-8E99-5B4DC108D77E}" srcOrd="4" destOrd="0" presId="urn:microsoft.com/office/officeart/2005/8/layout/cycle2"/>
    <dgm:cxn modelId="{18BCD1CD-D3A9-44F8-B065-AC3ECA66C0AE}" type="presParOf" srcId="{45F038E1-4DEE-4BD6-9A8F-B9624E4FC2F6}" destId="{B10DFD72-4E2F-4463-8D3E-2194CAD8F17E}" srcOrd="5" destOrd="0" presId="urn:microsoft.com/office/officeart/2005/8/layout/cycle2"/>
    <dgm:cxn modelId="{4ADB35B1-BB5E-4F52-8595-A5F491091257}" type="presParOf" srcId="{B10DFD72-4E2F-4463-8D3E-2194CAD8F17E}" destId="{76E1B4C8-2BE7-4113-BA95-C8527FF492CE}" srcOrd="0" destOrd="0" presId="urn:microsoft.com/office/officeart/2005/8/layout/cycle2"/>
    <dgm:cxn modelId="{6242EF9F-5D65-495C-A165-43ADC9C04E9A}" type="presParOf" srcId="{45F038E1-4DEE-4BD6-9A8F-B9624E4FC2F6}" destId="{C4CB6025-0FF2-46EF-A1F2-C96F7426935E}" srcOrd="6" destOrd="0" presId="urn:microsoft.com/office/officeart/2005/8/layout/cycle2"/>
    <dgm:cxn modelId="{C005DEFB-8FF2-4220-AF27-8FA9EAC3AF04}" type="presParOf" srcId="{45F038E1-4DEE-4BD6-9A8F-B9624E4FC2F6}" destId="{460556BE-4E32-4802-A8D8-AC4B2E200A20}" srcOrd="7" destOrd="0" presId="urn:microsoft.com/office/officeart/2005/8/layout/cycle2"/>
    <dgm:cxn modelId="{23872B71-F55C-43E4-A015-6BBCB7E3CC3B}" type="presParOf" srcId="{460556BE-4E32-4802-A8D8-AC4B2E200A20}" destId="{524286E1-BE93-4E4C-B96C-839664DD64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E2B2FB-EC2B-4A67-9F3E-5BDB34632202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6EC068-1CEB-4C4D-A450-A96B57BC78C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82DD3A0-C47B-4F2E-A793-3E89311BD385}" type="parTrans" cxnId="{306454A0-D7C4-4031-A7F1-BF5A4206C262}">
      <dgm:prSet/>
      <dgm:spPr/>
      <dgm:t>
        <a:bodyPr/>
        <a:lstStyle/>
        <a:p>
          <a:endParaRPr lang="ru-RU"/>
        </a:p>
      </dgm:t>
    </dgm:pt>
    <dgm:pt modelId="{967C64F9-4DCD-4405-A22E-63FFF80542A0}" type="sibTrans" cxnId="{306454A0-D7C4-4031-A7F1-BF5A4206C262}">
      <dgm:prSet/>
      <dgm:spPr/>
      <dgm:t>
        <a:bodyPr/>
        <a:lstStyle/>
        <a:p>
          <a:endParaRPr lang="ru-RU"/>
        </a:p>
      </dgm:t>
    </dgm:pt>
    <dgm:pt modelId="{BDBF76E7-292C-49C9-A2CF-DA367F8A1B3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45A430D-2884-4FCA-B208-007B2E6ADB24}" type="parTrans" cxnId="{C40FCF9B-D502-400A-879F-3CF5B3BFD285}">
      <dgm:prSet/>
      <dgm:spPr/>
      <dgm:t>
        <a:bodyPr/>
        <a:lstStyle/>
        <a:p>
          <a:endParaRPr lang="ru-RU"/>
        </a:p>
      </dgm:t>
    </dgm:pt>
    <dgm:pt modelId="{C56A5D7F-BAE1-4739-88E3-F49E11018ECB}" type="sibTrans" cxnId="{C40FCF9B-D502-400A-879F-3CF5B3BFD285}">
      <dgm:prSet/>
      <dgm:spPr/>
      <dgm:t>
        <a:bodyPr/>
        <a:lstStyle/>
        <a:p>
          <a:endParaRPr lang="ru-RU"/>
        </a:p>
      </dgm:t>
    </dgm:pt>
    <dgm:pt modelId="{DE6BB4C6-D49E-40EF-A126-E2882FA9A44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D78C8D6-AF44-40FA-8200-1EE76C65E213}" type="parTrans" cxnId="{FF8E7DF4-EF91-4EA1-B386-8BDACF462BAD}">
      <dgm:prSet/>
      <dgm:spPr/>
      <dgm:t>
        <a:bodyPr/>
        <a:lstStyle/>
        <a:p>
          <a:endParaRPr lang="ru-RU"/>
        </a:p>
      </dgm:t>
    </dgm:pt>
    <dgm:pt modelId="{B46F9FEE-2C0A-4CD6-9FAA-80588FC8817D}" type="sibTrans" cxnId="{FF8E7DF4-EF91-4EA1-B386-8BDACF462BAD}">
      <dgm:prSet/>
      <dgm:spPr/>
      <dgm:t>
        <a:bodyPr/>
        <a:lstStyle/>
        <a:p>
          <a:endParaRPr lang="ru-RU"/>
        </a:p>
      </dgm:t>
    </dgm:pt>
    <dgm:pt modelId="{47C94F1E-1140-48ED-ABE1-9C1642C5429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9C7AE5F-E1FE-45F1-9187-82335E5B2366}" type="parTrans" cxnId="{252FAA8C-D324-4C66-A74D-F0DECD6D1FAA}">
      <dgm:prSet/>
      <dgm:spPr/>
      <dgm:t>
        <a:bodyPr/>
        <a:lstStyle/>
        <a:p>
          <a:endParaRPr lang="ru-RU"/>
        </a:p>
      </dgm:t>
    </dgm:pt>
    <dgm:pt modelId="{E2CACE8B-26FB-4204-B675-435DE58A4AB7}" type="sibTrans" cxnId="{252FAA8C-D324-4C66-A74D-F0DECD6D1FAA}">
      <dgm:prSet/>
      <dgm:spPr/>
      <dgm:t>
        <a:bodyPr/>
        <a:lstStyle/>
        <a:p>
          <a:endParaRPr lang="ru-RU"/>
        </a:p>
      </dgm:t>
    </dgm:pt>
    <dgm:pt modelId="{45F038E1-4DEE-4BD6-9A8F-B9624E4FC2F6}" type="pres">
      <dgm:prSet presAssocID="{8CE2B2FB-EC2B-4A67-9F3E-5BDB346322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5ADAF-F2BF-4EDD-B8E1-0D635393FA48}" type="pres">
      <dgm:prSet presAssocID="{336EC068-1CEB-4C4D-A450-A96B57BC78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D90EB-1BC3-4122-BAD1-44ADB9D1E851}" type="pres">
      <dgm:prSet presAssocID="{967C64F9-4DCD-4405-A22E-63FFF80542A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5CE8F4F-8DDA-4014-A69D-FEBD05501F63}" type="pres">
      <dgm:prSet presAssocID="{967C64F9-4DCD-4405-A22E-63FFF80542A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F4347F9-21DE-402D-B017-8561B5630AE4}" type="pres">
      <dgm:prSet presAssocID="{BDBF76E7-292C-49C9-A2CF-DA367F8A1B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AEA07-C9F8-445F-928D-CBB439E126CF}" type="pres">
      <dgm:prSet presAssocID="{C56A5D7F-BAE1-4739-88E3-F49E11018EC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25C53CB-1FFC-4F3A-9909-E8F145EA3FFB}" type="pres">
      <dgm:prSet presAssocID="{C56A5D7F-BAE1-4739-88E3-F49E11018EC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F24BEDF-4D93-41E0-8E99-5B4DC108D77E}" type="pres">
      <dgm:prSet presAssocID="{DE6BB4C6-D49E-40EF-A126-E2882FA9A4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DFD72-4E2F-4463-8D3E-2194CAD8F17E}" type="pres">
      <dgm:prSet presAssocID="{B46F9FEE-2C0A-4CD6-9FAA-80588FC8817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6E1B4C8-2BE7-4113-BA95-C8527FF492CE}" type="pres">
      <dgm:prSet presAssocID="{B46F9FEE-2C0A-4CD6-9FAA-80588FC8817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4CB6025-0FF2-46EF-A1F2-C96F7426935E}" type="pres">
      <dgm:prSet presAssocID="{47C94F1E-1140-48ED-ABE1-9C1642C542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56BE-4E32-4802-A8D8-AC4B2E200A20}" type="pres">
      <dgm:prSet presAssocID="{E2CACE8B-26FB-4204-B675-435DE58A4AB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24286E1-BE93-4E4C-B96C-839664DD6410}" type="pres">
      <dgm:prSet presAssocID="{E2CACE8B-26FB-4204-B675-435DE58A4AB7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921C0AB-FB8C-4424-ACF7-639453DEA14D}" type="presOf" srcId="{47C94F1E-1140-48ED-ABE1-9C1642C5429B}" destId="{C4CB6025-0FF2-46EF-A1F2-C96F7426935E}" srcOrd="0" destOrd="0" presId="urn:microsoft.com/office/officeart/2005/8/layout/cycle2"/>
    <dgm:cxn modelId="{B03BA9BF-39C5-4316-8C3A-2FA08F3EFD62}" type="presOf" srcId="{B46F9FEE-2C0A-4CD6-9FAA-80588FC8817D}" destId="{B10DFD72-4E2F-4463-8D3E-2194CAD8F17E}" srcOrd="0" destOrd="0" presId="urn:microsoft.com/office/officeart/2005/8/layout/cycle2"/>
    <dgm:cxn modelId="{306454A0-D7C4-4031-A7F1-BF5A4206C262}" srcId="{8CE2B2FB-EC2B-4A67-9F3E-5BDB34632202}" destId="{336EC068-1CEB-4C4D-A450-A96B57BC78C4}" srcOrd="0" destOrd="0" parTransId="{982DD3A0-C47B-4F2E-A793-3E89311BD385}" sibTransId="{967C64F9-4DCD-4405-A22E-63FFF80542A0}"/>
    <dgm:cxn modelId="{751E659F-2997-4CC4-A254-E451003C17F0}" type="presOf" srcId="{336EC068-1CEB-4C4D-A450-A96B57BC78C4}" destId="{C8B5ADAF-F2BF-4EDD-B8E1-0D635393FA48}" srcOrd="0" destOrd="0" presId="urn:microsoft.com/office/officeart/2005/8/layout/cycle2"/>
    <dgm:cxn modelId="{4F085C4E-A4B7-49FA-A46F-0FB67AC526D3}" type="presOf" srcId="{DE6BB4C6-D49E-40EF-A126-E2882FA9A444}" destId="{8F24BEDF-4D93-41E0-8E99-5B4DC108D77E}" srcOrd="0" destOrd="0" presId="urn:microsoft.com/office/officeart/2005/8/layout/cycle2"/>
    <dgm:cxn modelId="{BDC24F6B-4F42-455B-BC5C-E3D52B48289A}" type="presOf" srcId="{C56A5D7F-BAE1-4739-88E3-F49E11018ECB}" destId="{D25C53CB-1FFC-4F3A-9909-E8F145EA3FFB}" srcOrd="1" destOrd="0" presId="urn:microsoft.com/office/officeart/2005/8/layout/cycle2"/>
    <dgm:cxn modelId="{A2967477-C39A-4347-8690-F26AFFB94426}" type="presOf" srcId="{967C64F9-4DCD-4405-A22E-63FFF80542A0}" destId="{75CE8F4F-8DDA-4014-A69D-FEBD05501F63}" srcOrd="1" destOrd="0" presId="urn:microsoft.com/office/officeart/2005/8/layout/cycle2"/>
    <dgm:cxn modelId="{18085742-C814-4111-A3D5-A6964946001C}" type="presOf" srcId="{E2CACE8B-26FB-4204-B675-435DE58A4AB7}" destId="{460556BE-4E32-4802-A8D8-AC4B2E200A20}" srcOrd="0" destOrd="0" presId="urn:microsoft.com/office/officeart/2005/8/layout/cycle2"/>
    <dgm:cxn modelId="{E89C3B0F-1579-4AD5-AC7B-4B9C59F82119}" type="presOf" srcId="{967C64F9-4DCD-4405-A22E-63FFF80542A0}" destId="{AC2D90EB-1BC3-4122-BAD1-44ADB9D1E851}" srcOrd="0" destOrd="0" presId="urn:microsoft.com/office/officeart/2005/8/layout/cycle2"/>
    <dgm:cxn modelId="{A16DC6DE-E768-4211-87BA-DCAAF858B8B9}" type="presOf" srcId="{C56A5D7F-BAE1-4739-88E3-F49E11018ECB}" destId="{5F3AEA07-C9F8-445F-928D-CBB439E126CF}" srcOrd="0" destOrd="0" presId="urn:microsoft.com/office/officeart/2005/8/layout/cycle2"/>
    <dgm:cxn modelId="{252FAA8C-D324-4C66-A74D-F0DECD6D1FAA}" srcId="{8CE2B2FB-EC2B-4A67-9F3E-5BDB34632202}" destId="{47C94F1E-1140-48ED-ABE1-9C1642C5429B}" srcOrd="3" destOrd="0" parTransId="{D9C7AE5F-E1FE-45F1-9187-82335E5B2366}" sibTransId="{E2CACE8B-26FB-4204-B675-435DE58A4AB7}"/>
    <dgm:cxn modelId="{F041A83A-5745-4FAA-BD5F-8D7921168A8A}" type="presOf" srcId="{BDBF76E7-292C-49C9-A2CF-DA367F8A1B34}" destId="{0F4347F9-21DE-402D-B017-8561B5630AE4}" srcOrd="0" destOrd="0" presId="urn:microsoft.com/office/officeart/2005/8/layout/cycle2"/>
    <dgm:cxn modelId="{C40FCF9B-D502-400A-879F-3CF5B3BFD285}" srcId="{8CE2B2FB-EC2B-4A67-9F3E-5BDB34632202}" destId="{BDBF76E7-292C-49C9-A2CF-DA367F8A1B34}" srcOrd="1" destOrd="0" parTransId="{C45A430D-2884-4FCA-B208-007B2E6ADB24}" sibTransId="{C56A5D7F-BAE1-4739-88E3-F49E11018ECB}"/>
    <dgm:cxn modelId="{CA56F656-ACE1-4723-8F51-03F8B0019916}" type="presOf" srcId="{8CE2B2FB-EC2B-4A67-9F3E-5BDB34632202}" destId="{45F038E1-4DEE-4BD6-9A8F-B9624E4FC2F6}" srcOrd="0" destOrd="0" presId="urn:microsoft.com/office/officeart/2005/8/layout/cycle2"/>
    <dgm:cxn modelId="{FF8E7DF4-EF91-4EA1-B386-8BDACF462BAD}" srcId="{8CE2B2FB-EC2B-4A67-9F3E-5BDB34632202}" destId="{DE6BB4C6-D49E-40EF-A126-E2882FA9A444}" srcOrd="2" destOrd="0" parTransId="{6D78C8D6-AF44-40FA-8200-1EE76C65E213}" sibTransId="{B46F9FEE-2C0A-4CD6-9FAA-80588FC8817D}"/>
    <dgm:cxn modelId="{AE6E42B2-60C9-4553-8ABF-01741346999C}" type="presOf" srcId="{B46F9FEE-2C0A-4CD6-9FAA-80588FC8817D}" destId="{76E1B4C8-2BE7-4113-BA95-C8527FF492CE}" srcOrd="1" destOrd="0" presId="urn:microsoft.com/office/officeart/2005/8/layout/cycle2"/>
    <dgm:cxn modelId="{A0734311-072E-4CFD-9014-662B9D2BBE90}" type="presOf" srcId="{E2CACE8B-26FB-4204-B675-435DE58A4AB7}" destId="{524286E1-BE93-4E4C-B96C-839664DD6410}" srcOrd="1" destOrd="0" presId="urn:microsoft.com/office/officeart/2005/8/layout/cycle2"/>
    <dgm:cxn modelId="{947792D3-6AC7-4F7D-9221-CEFD6B1A5E88}" type="presParOf" srcId="{45F038E1-4DEE-4BD6-9A8F-B9624E4FC2F6}" destId="{C8B5ADAF-F2BF-4EDD-B8E1-0D635393FA48}" srcOrd="0" destOrd="0" presId="urn:microsoft.com/office/officeart/2005/8/layout/cycle2"/>
    <dgm:cxn modelId="{9F54A490-0793-4185-A2E3-2806D9BED02E}" type="presParOf" srcId="{45F038E1-4DEE-4BD6-9A8F-B9624E4FC2F6}" destId="{AC2D90EB-1BC3-4122-BAD1-44ADB9D1E851}" srcOrd="1" destOrd="0" presId="urn:microsoft.com/office/officeart/2005/8/layout/cycle2"/>
    <dgm:cxn modelId="{6FEA68B1-80E5-4864-9625-F24A97BA1AE7}" type="presParOf" srcId="{AC2D90EB-1BC3-4122-BAD1-44ADB9D1E851}" destId="{75CE8F4F-8DDA-4014-A69D-FEBD05501F63}" srcOrd="0" destOrd="0" presId="urn:microsoft.com/office/officeart/2005/8/layout/cycle2"/>
    <dgm:cxn modelId="{329B8BED-75CD-4BB4-9925-0C88460C246E}" type="presParOf" srcId="{45F038E1-4DEE-4BD6-9A8F-B9624E4FC2F6}" destId="{0F4347F9-21DE-402D-B017-8561B5630AE4}" srcOrd="2" destOrd="0" presId="urn:microsoft.com/office/officeart/2005/8/layout/cycle2"/>
    <dgm:cxn modelId="{7A6ED343-4B8F-4232-A574-F7626C90A85C}" type="presParOf" srcId="{45F038E1-4DEE-4BD6-9A8F-B9624E4FC2F6}" destId="{5F3AEA07-C9F8-445F-928D-CBB439E126CF}" srcOrd="3" destOrd="0" presId="urn:microsoft.com/office/officeart/2005/8/layout/cycle2"/>
    <dgm:cxn modelId="{FDB8F3CF-72D0-48E9-A44E-852409D8B18F}" type="presParOf" srcId="{5F3AEA07-C9F8-445F-928D-CBB439E126CF}" destId="{D25C53CB-1FFC-4F3A-9909-E8F145EA3FFB}" srcOrd="0" destOrd="0" presId="urn:microsoft.com/office/officeart/2005/8/layout/cycle2"/>
    <dgm:cxn modelId="{51EE5B3A-F0B3-42CD-B8A6-5958F46A1BB8}" type="presParOf" srcId="{45F038E1-4DEE-4BD6-9A8F-B9624E4FC2F6}" destId="{8F24BEDF-4D93-41E0-8E99-5B4DC108D77E}" srcOrd="4" destOrd="0" presId="urn:microsoft.com/office/officeart/2005/8/layout/cycle2"/>
    <dgm:cxn modelId="{3104A5FD-F81C-4CC5-A6B1-D71763A19D7C}" type="presParOf" srcId="{45F038E1-4DEE-4BD6-9A8F-B9624E4FC2F6}" destId="{B10DFD72-4E2F-4463-8D3E-2194CAD8F17E}" srcOrd="5" destOrd="0" presId="urn:microsoft.com/office/officeart/2005/8/layout/cycle2"/>
    <dgm:cxn modelId="{4514A5A6-462F-4672-853A-0FA0A53BDA3E}" type="presParOf" srcId="{B10DFD72-4E2F-4463-8D3E-2194CAD8F17E}" destId="{76E1B4C8-2BE7-4113-BA95-C8527FF492CE}" srcOrd="0" destOrd="0" presId="urn:microsoft.com/office/officeart/2005/8/layout/cycle2"/>
    <dgm:cxn modelId="{5E64F5A9-070A-4A2B-94D9-0427C1D8462C}" type="presParOf" srcId="{45F038E1-4DEE-4BD6-9A8F-B9624E4FC2F6}" destId="{C4CB6025-0FF2-46EF-A1F2-C96F7426935E}" srcOrd="6" destOrd="0" presId="urn:microsoft.com/office/officeart/2005/8/layout/cycle2"/>
    <dgm:cxn modelId="{11A5FC84-2234-4355-B768-BE7E63B54748}" type="presParOf" srcId="{45F038E1-4DEE-4BD6-9A8F-B9624E4FC2F6}" destId="{460556BE-4E32-4802-A8D8-AC4B2E200A20}" srcOrd="7" destOrd="0" presId="urn:microsoft.com/office/officeart/2005/8/layout/cycle2"/>
    <dgm:cxn modelId="{F88AA1A3-4AE0-4ABD-B9A1-43458440D230}" type="presParOf" srcId="{460556BE-4E32-4802-A8D8-AC4B2E200A20}" destId="{524286E1-BE93-4E4C-B96C-839664DD64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2B2FB-EC2B-4A67-9F3E-5BDB34632202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6EC068-1CEB-4C4D-A450-A96B57BC78C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82DD3A0-C47B-4F2E-A793-3E89311BD385}" type="parTrans" cxnId="{306454A0-D7C4-4031-A7F1-BF5A4206C262}">
      <dgm:prSet/>
      <dgm:spPr/>
      <dgm:t>
        <a:bodyPr/>
        <a:lstStyle/>
        <a:p>
          <a:endParaRPr lang="ru-RU"/>
        </a:p>
      </dgm:t>
    </dgm:pt>
    <dgm:pt modelId="{967C64F9-4DCD-4405-A22E-63FFF80542A0}" type="sibTrans" cxnId="{306454A0-D7C4-4031-A7F1-BF5A4206C262}">
      <dgm:prSet/>
      <dgm:spPr/>
      <dgm:t>
        <a:bodyPr/>
        <a:lstStyle/>
        <a:p>
          <a:endParaRPr lang="ru-RU"/>
        </a:p>
      </dgm:t>
    </dgm:pt>
    <dgm:pt modelId="{BDBF76E7-292C-49C9-A2CF-DA367F8A1B3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45A430D-2884-4FCA-B208-007B2E6ADB24}" type="parTrans" cxnId="{C40FCF9B-D502-400A-879F-3CF5B3BFD285}">
      <dgm:prSet/>
      <dgm:spPr/>
      <dgm:t>
        <a:bodyPr/>
        <a:lstStyle/>
        <a:p>
          <a:endParaRPr lang="ru-RU"/>
        </a:p>
      </dgm:t>
    </dgm:pt>
    <dgm:pt modelId="{C56A5D7F-BAE1-4739-88E3-F49E11018ECB}" type="sibTrans" cxnId="{C40FCF9B-D502-400A-879F-3CF5B3BFD285}">
      <dgm:prSet/>
      <dgm:spPr/>
      <dgm:t>
        <a:bodyPr/>
        <a:lstStyle/>
        <a:p>
          <a:endParaRPr lang="ru-RU"/>
        </a:p>
      </dgm:t>
    </dgm:pt>
    <dgm:pt modelId="{DE6BB4C6-D49E-40EF-A126-E2882FA9A44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D78C8D6-AF44-40FA-8200-1EE76C65E213}" type="parTrans" cxnId="{FF8E7DF4-EF91-4EA1-B386-8BDACF462BAD}">
      <dgm:prSet/>
      <dgm:spPr/>
      <dgm:t>
        <a:bodyPr/>
        <a:lstStyle/>
        <a:p>
          <a:endParaRPr lang="ru-RU"/>
        </a:p>
      </dgm:t>
    </dgm:pt>
    <dgm:pt modelId="{B46F9FEE-2C0A-4CD6-9FAA-80588FC8817D}" type="sibTrans" cxnId="{FF8E7DF4-EF91-4EA1-B386-8BDACF462BAD}">
      <dgm:prSet/>
      <dgm:spPr/>
      <dgm:t>
        <a:bodyPr/>
        <a:lstStyle/>
        <a:p>
          <a:endParaRPr lang="ru-RU"/>
        </a:p>
      </dgm:t>
    </dgm:pt>
    <dgm:pt modelId="{47C94F1E-1140-48ED-ABE1-9C1642C5429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9C7AE5F-E1FE-45F1-9187-82335E5B2366}" type="parTrans" cxnId="{252FAA8C-D324-4C66-A74D-F0DECD6D1FAA}">
      <dgm:prSet/>
      <dgm:spPr/>
      <dgm:t>
        <a:bodyPr/>
        <a:lstStyle/>
        <a:p>
          <a:endParaRPr lang="ru-RU"/>
        </a:p>
      </dgm:t>
    </dgm:pt>
    <dgm:pt modelId="{E2CACE8B-26FB-4204-B675-435DE58A4AB7}" type="sibTrans" cxnId="{252FAA8C-D324-4C66-A74D-F0DECD6D1FAA}">
      <dgm:prSet/>
      <dgm:spPr/>
      <dgm:t>
        <a:bodyPr/>
        <a:lstStyle/>
        <a:p>
          <a:endParaRPr lang="ru-RU"/>
        </a:p>
      </dgm:t>
    </dgm:pt>
    <dgm:pt modelId="{45F038E1-4DEE-4BD6-9A8F-B9624E4FC2F6}" type="pres">
      <dgm:prSet presAssocID="{8CE2B2FB-EC2B-4A67-9F3E-5BDB346322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5ADAF-F2BF-4EDD-B8E1-0D635393FA48}" type="pres">
      <dgm:prSet presAssocID="{336EC068-1CEB-4C4D-A450-A96B57BC78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D90EB-1BC3-4122-BAD1-44ADB9D1E851}" type="pres">
      <dgm:prSet presAssocID="{967C64F9-4DCD-4405-A22E-63FFF80542A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5CE8F4F-8DDA-4014-A69D-FEBD05501F63}" type="pres">
      <dgm:prSet presAssocID="{967C64F9-4DCD-4405-A22E-63FFF80542A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F4347F9-21DE-402D-B017-8561B5630AE4}" type="pres">
      <dgm:prSet presAssocID="{BDBF76E7-292C-49C9-A2CF-DA367F8A1B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AEA07-C9F8-445F-928D-CBB439E126CF}" type="pres">
      <dgm:prSet presAssocID="{C56A5D7F-BAE1-4739-88E3-F49E11018EC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25C53CB-1FFC-4F3A-9909-E8F145EA3FFB}" type="pres">
      <dgm:prSet presAssocID="{C56A5D7F-BAE1-4739-88E3-F49E11018EC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F24BEDF-4D93-41E0-8E99-5B4DC108D77E}" type="pres">
      <dgm:prSet presAssocID="{DE6BB4C6-D49E-40EF-A126-E2882FA9A4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DFD72-4E2F-4463-8D3E-2194CAD8F17E}" type="pres">
      <dgm:prSet presAssocID="{B46F9FEE-2C0A-4CD6-9FAA-80588FC8817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6E1B4C8-2BE7-4113-BA95-C8527FF492CE}" type="pres">
      <dgm:prSet presAssocID="{B46F9FEE-2C0A-4CD6-9FAA-80588FC8817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4CB6025-0FF2-46EF-A1F2-C96F7426935E}" type="pres">
      <dgm:prSet presAssocID="{47C94F1E-1140-48ED-ABE1-9C1642C542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56BE-4E32-4802-A8D8-AC4B2E200A20}" type="pres">
      <dgm:prSet presAssocID="{E2CACE8B-26FB-4204-B675-435DE58A4AB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24286E1-BE93-4E4C-B96C-839664DD6410}" type="pres">
      <dgm:prSet presAssocID="{E2CACE8B-26FB-4204-B675-435DE58A4AB7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784EE01-F2E9-4DB1-AAB8-9764A3560D20}" type="presOf" srcId="{8CE2B2FB-EC2B-4A67-9F3E-5BDB34632202}" destId="{45F038E1-4DEE-4BD6-9A8F-B9624E4FC2F6}" srcOrd="0" destOrd="0" presId="urn:microsoft.com/office/officeart/2005/8/layout/cycle2"/>
    <dgm:cxn modelId="{7FCFE55C-13FC-436A-A263-390E8B66C5F5}" type="presOf" srcId="{E2CACE8B-26FB-4204-B675-435DE58A4AB7}" destId="{460556BE-4E32-4802-A8D8-AC4B2E200A20}" srcOrd="0" destOrd="0" presId="urn:microsoft.com/office/officeart/2005/8/layout/cycle2"/>
    <dgm:cxn modelId="{306454A0-D7C4-4031-A7F1-BF5A4206C262}" srcId="{8CE2B2FB-EC2B-4A67-9F3E-5BDB34632202}" destId="{336EC068-1CEB-4C4D-A450-A96B57BC78C4}" srcOrd="0" destOrd="0" parTransId="{982DD3A0-C47B-4F2E-A793-3E89311BD385}" sibTransId="{967C64F9-4DCD-4405-A22E-63FFF80542A0}"/>
    <dgm:cxn modelId="{CD7929AD-F3D3-4E02-B889-DE9E49947315}" type="presOf" srcId="{C56A5D7F-BAE1-4739-88E3-F49E11018ECB}" destId="{5F3AEA07-C9F8-445F-928D-CBB439E126CF}" srcOrd="0" destOrd="0" presId="urn:microsoft.com/office/officeart/2005/8/layout/cycle2"/>
    <dgm:cxn modelId="{367BAC24-1C9D-4670-A802-03DB1E066958}" type="presOf" srcId="{E2CACE8B-26FB-4204-B675-435DE58A4AB7}" destId="{524286E1-BE93-4E4C-B96C-839664DD6410}" srcOrd="1" destOrd="0" presId="urn:microsoft.com/office/officeart/2005/8/layout/cycle2"/>
    <dgm:cxn modelId="{54743F83-2E01-4FD2-92B0-4CF69B0EC949}" type="presOf" srcId="{BDBF76E7-292C-49C9-A2CF-DA367F8A1B34}" destId="{0F4347F9-21DE-402D-B017-8561B5630AE4}" srcOrd="0" destOrd="0" presId="urn:microsoft.com/office/officeart/2005/8/layout/cycle2"/>
    <dgm:cxn modelId="{82A7068E-176C-4F46-84DF-D38D5E958E2A}" type="presOf" srcId="{DE6BB4C6-D49E-40EF-A126-E2882FA9A444}" destId="{8F24BEDF-4D93-41E0-8E99-5B4DC108D77E}" srcOrd="0" destOrd="0" presId="urn:microsoft.com/office/officeart/2005/8/layout/cycle2"/>
    <dgm:cxn modelId="{040DADAD-A431-42C9-A446-957C2E7E785E}" type="presOf" srcId="{336EC068-1CEB-4C4D-A450-A96B57BC78C4}" destId="{C8B5ADAF-F2BF-4EDD-B8E1-0D635393FA48}" srcOrd="0" destOrd="0" presId="urn:microsoft.com/office/officeart/2005/8/layout/cycle2"/>
    <dgm:cxn modelId="{EACDD2F5-EB62-481F-AC67-8C94B68ED94C}" type="presOf" srcId="{967C64F9-4DCD-4405-A22E-63FFF80542A0}" destId="{75CE8F4F-8DDA-4014-A69D-FEBD05501F63}" srcOrd="1" destOrd="0" presId="urn:microsoft.com/office/officeart/2005/8/layout/cycle2"/>
    <dgm:cxn modelId="{EB42B313-48CA-4B0C-AE01-B1C103571626}" type="presOf" srcId="{B46F9FEE-2C0A-4CD6-9FAA-80588FC8817D}" destId="{B10DFD72-4E2F-4463-8D3E-2194CAD8F17E}" srcOrd="0" destOrd="0" presId="urn:microsoft.com/office/officeart/2005/8/layout/cycle2"/>
    <dgm:cxn modelId="{FF8E7DF4-EF91-4EA1-B386-8BDACF462BAD}" srcId="{8CE2B2FB-EC2B-4A67-9F3E-5BDB34632202}" destId="{DE6BB4C6-D49E-40EF-A126-E2882FA9A444}" srcOrd="2" destOrd="0" parTransId="{6D78C8D6-AF44-40FA-8200-1EE76C65E213}" sibTransId="{B46F9FEE-2C0A-4CD6-9FAA-80588FC8817D}"/>
    <dgm:cxn modelId="{3E871950-A4B4-415D-BD0B-CDF4DA53C120}" type="presOf" srcId="{C56A5D7F-BAE1-4739-88E3-F49E11018ECB}" destId="{D25C53CB-1FFC-4F3A-9909-E8F145EA3FFB}" srcOrd="1" destOrd="0" presId="urn:microsoft.com/office/officeart/2005/8/layout/cycle2"/>
    <dgm:cxn modelId="{AA55AC13-4BC8-451B-BBC4-EB5DC4831FDA}" type="presOf" srcId="{B46F9FEE-2C0A-4CD6-9FAA-80588FC8817D}" destId="{76E1B4C8-2BE7-4113-BA95-C8527FF492CE}" srcOrd="1" destOrd="0" presId="urn:microsoft.com/office/officeart/2005/8/layout/cycle2"/>
    <dgm:cxn modelId="{252FAA8C-D324-4C66-A74D-F0DECD6D1FAA}" srcId="{8CE2B2FB-EC2B-4A67-9F3E-5BDB34632202}" destId="{47C94F1E-1140-48ED-ABE1-9C1642C5429B}" srcOrd="3" destOrd="0" parTransId="{D9C7AE5F-E1FE-45F1-9187-82335E5B2366}" sibTransId="{E2CACE8B-26FB-4204-B675-435DE58A4AB7}"/>
    <dgm:cxn modelId="{51280A1D-E28D-48A9-AE21-D5ABE1E30851}" type="presOf" srcId="{47C94F1E-1140-48ED-ABE1-9C1642C5429B}" destId="{C4CB6025-0FF2-46EF-A1F2-C96F7426935E}" srcOrd="0" destOrd="0" presId="urn:microsoft.com/office/officeart/2005/8/layout/cycle2"/>
    <dgm:cxn modelId="{C40FCF9B-D502-400A-879F-3CF5B3BFD285}" srcId="{8CE2B2FB-EC2B-4A67-9F3E-5BDB34632202}" destId="{BDBF76E7-292C-49C9-A2CF-DA367F8A1B34}" srcOrd="1" destOrd="0" parTransId="{C45A430D-2884-4FCA-B208-007B2E6ADB24}" sibTransId="{C56A5D7F-BAE1-4739-88E3-F49E11018ECB}"/>
    <dgm:cxn modelId="{8EA08D2E-83A0-4A7A-88E0-69601658EBFC}" type="presOf" srcId="{967C64F9-4DCD-4405-A22E-63FFF80542A0}" destId="{AC2D90EB-1BC3-4122-BAD1-44ADB9D1E851}" srcOrd="0" destOrd="0" presId="urn:microsoft.com/office/officeart/2005/8/layout/cycle2"/>
    <dgm:cxn modelId="{3E4C0E95-8E1B-4BF4-A42E-8940C519E7AE}" type="presParOf" srcId="{45F038E1-4DEE-4BD6-9A8F-B9624E4FC2F6}" destId="{C8B5ADAF-F2BF-4EDD-B8E1-0D635393FA48}" srcOrd="0" destOrd="0" presId="urn:microsoft.com/office/officeart/2005/8/layout/cycle2"/>
    <dgm:cxn modelId="{986B7D81-6BF4-40FF-A2C3-8A7829E9482D}" type="presParOf" srcId="{45F038E1-4DEE-4BD6-9A8F-B9624E4FC2F6}" destId="{AC2D90EB-1BC3-4122-BAD1-44ADB9D1E851}" srcOrd="1" destOrd="0" presId="urn:microsoft.com/office/officeart/2005/8/layout/cycle2"/>
    <dgm:cxn modelId="{5C87E232-35A4-4041-A2EB-09E904EA7C05}" type="presParOf" srcId="{AC2D90EB-1BC3-4122-BAD1-44ADB9D1E851}" destId="{75CE8F4F-8DDA-4014-A69D-FEBD05501F63}" srcOrd="0" destOrd="0" presId="urn:microsoft.com/office/officeart/2005/8/layout/cycle2"/>
    <dgm:cxn modelId="{1ECB4B12-8E3F-4833-8B79-5ABE1856DCF5}" type="presParOf" srcId="{45F038E1-4DEE-4BD6-9A8F-B9624E4FC2F6}" destId="{0F4347F9-21DE-402D-B017-8561B5630AE4}" srcOrd="2" destOrd="0" presId="urn:microsoft.com/office/officeart/2005/8/layout/cycle2"/>
    <dgm:cxn modelId="{4EF59674-934A-4608-8C59-9AD25B484301}" type="presParOf" srcId="{45F038E1-4DEE-4BD6-9A8F-B9624E4FC2F6}" destId="{5F3AEA07-C9F8-445F-928D-CBB439E126CF}" srcOrd="3" destOrd="0" presId="urn:microsoft.com/office/officeart/2005/8/layout/cycle2"/>
    <dgm:cxn modelId="{CC21DDBF-2577-41E8-9553-6F815E693207}" type="presParOf" srcId="{5F3AEA07-C9F8-445F-928D-CBB439E126CF}" destId="{D25C53CB-1FFC-4F3A-9909-E8F145EA3FFB}" srcOrd="0" destOrd="0" presId="urn:microsoft.com/office/officeart/2005/8/layout/cycle2"/>
    <dgm:cxn modelId="{E55297B1-AB44-4DC1-BAA4-16B3CA29B16E}" type="presParOf" srcId="{45F038E1-4DEE-4BD6-9A8F-B9624E4FC2F6}" destId="{8F24BEDF-4D93-41E0-8E99-5B4DC108D77E}" srcOrd="4" destOrd="0" presId="urn:microsoft.com/office/officeart/2005/8/layout/cycle2"/>
    <dgm:cxn modelId="{35C26502-BF3A-4FE8-A8A4-20523E5BEEED}" type="presParOf" srcId="{45F038E1-4DEE-4BD6-9A8F-B9624E4FC2F6}" destId="{B10DFD72-4E2F-4463-8D3E-2194CAD8F17E}" srcOrd="5" destOrd="0" presId="urn:microsoft.com/office/officeart/2005/8/layout/cycle2"/>
    <dgm:cxn modelId="{0F6016E4-249C-4DE2-A6F7-7ADCA6437365}" type="presParOf" srcId="{B10DFD72-4E2F-4463-8D3E-2194CAD8F17E}" destId="{76E1B4C8-2BE7-4113-BA95-C8527FF492CE}" srcOrd="0" destOrd="0" presId="urn:microsoft.com/office/officeart/2005/8/layout/cycle2"/>
    <dgm:cxn modelId="{C791A8AA-4C2E-48FF-8D3F-C38B19DB288A}" type="presParOf" srcId="{45F038E1-4DEE-4BD6-9A8F-B9624E4FC2F6}" destId="{C4CB6025-0FF2-46EF-A1F2-C96F7426935E}" srcOrd="6" destOrd="0" presId="urn:microsoft.com/office/officeart/2005/8/layout/cycle2"/>
    <dgm:cxn modelId="{50B917DC-C7A5-4FD4-9BF2-B5BD99524131}" type="presParOf" srcId="{45F038E1-4DEE-4BD6-9A8F-B9624E4FC2F6}" destId="{460556BE-4E32-4802-A8D8-AC4B2E200A20}" srcOrd="7" destOrd="0" presId="urn:microsoft.com/office/officeart/2005/8/layout/cycle2"/>
    <dgm:cxn modelId="{FED7EDF3-6CBB-4BD6-9AFC-6523EC041686}" type="presParOf" srcId="{460556BE-4E32-4802-A8D8-AC4B2E200A20}" destId="{524286E1-BE93-4E4C-B96C-839664DD64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E2B2FB-EC2B-4A67-9F3E-5BDB34632202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6BB4C6-D49E-40EF-A126-E2882FA9A44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D78C8D6-AF44-40FA-8200-1EE76C65E213}" type="parTrans" cxnId="{FF8E7DF4-EF91-4EA1-B386-8BDACF462BAD}">
      <dgm:prSet/>
      <dgm:spPr/>
      <dgm:t>
        <a:bodyPr/>
        <a:lstStyle/>
        <a:p>
          <a:endParaRPr lang="ru-RU"/>
        </a:p>
      </dgm:t>
    </dgm:pt>
    <dgm:pt modelId="{B46F9FEE-2C0A-4CD6-9FAA-80588FC8817D}" type="sibTrans" cxnId="{FF8E7DF4-EF91-4EA1-B386-8BDACF462BAD}">
      <dgm:prSet/>
      <dgm:spPr/>
      <dgm:t>
        <a:bodyPr/>
        <a:lstStyle/>
        <a:p>
          <a:endParaRPr lang="ru-RU"/>
        </a:p>
      </dgm:t>
    </dgm:pt>
    <dgm:pt modelId="{45F038E1-4DEE-4BD6-9A8F-B9624E4FC2F6}" type="pres">
      <dgm:prSet presAssocID="{8CE2B2FB-EC2B-4A67-9F3E-5BDB346322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4BEDF-4D93-41E0-8E99-5B4DC108D77E}" type="pres">
      <dgm:prSet presAssocID="{DE6BB4C6-D49E-40EF-A126-E2882FA9A444}" presName="node" presStyleLbl="node1" presStyleIdx="0" presStyleCnt="1" custRadScaleRad="134184" custRadScaleInc="-4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90F67-6EF9-45D7-AC95-A273DC397CA9}" type="presOf" srcId="{DE6BB4C6-D49E-40EF-A126-E2882FA9A444}" destId="{8F24BEDF-4D93-41E0-8E99-5B4DC108D77E}" srcOrd="0" destOrd="0" presId="urn:microsoft.com/office/officeart/2005/8/layout/cycle2"/>
    <dgm:cxn modelId="{FF8E7DF4-EF91-4EA1-B386-8BDACF462BAD}" srcId="{8CE2B2FB-EC2B-4A67-9F3E-5BDB34632202}" destId="{DE6BB4C6-D49E-40EF-A126-E2882FA9A444}" srcOrd="0" destOrd="0" parTransId="{6D78C8D6-AF44-40FA-8200-1EE76C65E213}" sibTransId="{B46F9FEE-2C0A-4CD6-9FAA-80588FC8817D}"/>
    <dgm:cxn modelId="{77D05F83-619F-4D8A-BDE8-F74D1C8B218A}" type="presOf" srcId="{8CE2B2FB-EC2B-4A67-9F3E-5BDB34632202}" destId="{45F038E1-4DEE-4BD6-9A8F-B9624E4FC2F6}" srcOrd="0" destOrd="0" presId="urn:microsoft.com/office/officeart/2005/8/layout/cycle2"/>
    <dgm:cxn modelId="{58205DA9-1662-43C9-8F91-09DC14A8262E}" type="presParOf" srcId="{45F038E1-4DEE-4BD6-9A8F-B9624E4FC2F6}" destId="{8F24BEDF-4D93-41E0-8E99-5B4DC108D7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C6CA-7C26-4EBB-80E3-153D4DC0875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F2253-8AE6-4BA1-B8E7-2B286B951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0B0A0-B5EB-4EA8-A8CB-45D5DD462C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2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1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4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9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6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53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8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3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 rtl="0">
              <a:defRPr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3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5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0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2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9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msmirnov@mmtr.ru" TargetMode="External"/><Relationship Id="rId2" Type="http://schemas.openxmlformats.org/officeDocument/2006/relationships/hyperlink" Target="http://www.msmirn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803"/>
          <a:stretch>
            <a:fillRect/>
          </a:stretch>
        </p:blipFill>
        <p:spPr/>
      </p:pic>
      <p:grpSp>
        <p:nvGrpSpPr>
          <p:cNvPr id="2" name="Group 1"/>
          <p:cNvGrpSpPr/>
          <p:nvPr/>
        </p:nvGrpSpPr>
        <p:grpSpPr>
          <a:xfrm>
            <a:off x="0" y="4546600"/>
            <a:ext cx="12192000" cy="2311249"/>
            <a:chOff x="0" y="3028950"/>
            <a:chExt cx="9144000" cy="2114437"/>
          </a:xfrm>
          <a:solidFill>
            <a:srgbClr val="751A11"/>
          </a:solidFill>
        </p:grpSpPr>
        <p:sp>
          <p:nvSpPr>
            <p:cNvPr id="8" name="Rectangle 7"/>
            <p:cNvSpPr/>
            <p:nvPr/>
          </p:nvSpPr>
          <p:spPr>
            <a:xfrm>
              <a:off x="0" y="3028950"/>
              <a:ext cx="9144000" cy="211443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ource Sans Pro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028950"/>
              <a:ext cx="9144000" cy="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55600" y="4841364"/>
            <a:ext cx="11480800" cy="147732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rPr>
              <a:t>Современные процессы разработки программного обеспечения</a:t>
            </a:r>
            <a:endParaRPr lang="ru-RU" sz="4800" b="1" dirty="0">
              <a:solidFill>
                <a:schemeClr val="bg1"/>
              </a:solidFill>
              <a:latin typeface="Source Sans Pro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3. </a:t>
            </a:r>
            <a:r>
              <a:rPr lang="en-US" dirty="0" smtClean="0"/>
              <a:t>Waterfall (</a:t>
            </a:r>
            <a:r>
              <a:rPr lang="ru-RU" dirty="0" smtClean="0"/>
              <a:t>Водопад, каскадная модель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</a:t>
            </a:r>
          </a:p>
          <a:p>
            <a:pPr lvl="1"/>
            <a:r>
              <a:rPr lang="ru-RU" dirty="0" smtClean="0"/>
              <a:t>Длительное время от начала момента сбора требований до внедрения</a:t>
            </a:r>
          </a:p>
          <a:p>
            <a:pPr lvl="1"/>
            <a:r>
              <a:rPr lang="ru-RU" dirty="0" smtClean="0"/>
              <a:t>За время разработки требования уже поменялись</a:t>
            </a:r>
          </a:p>
          <a:p>
            <a:pPr lvl="1"/>
            <a:r>
              <a:rPr lang="ru-RU" dirty="0" smtClean="0"/>
              <a:t>Когда заказчик видит результат, то он понимает что хотел не совсем то, что в итоге было сделано</a:t>
            </a:r>
          </a:p>
          <a:p>
            <a:pPr lvl="1"/>
            <a:r>
              <a:rPr lang="ru-RU" dirty="0" smtClean="0"/>
              <a:t>Ошибки на этапе сбора требований или проектирования обнаруживаются на этапе внедрения</a:t>
            </a:r>
          </a:p>
          <a:p>
            <a:pPr lvl="1"/>
            <a:r>
              <a:rPr lang="ru-RU" dirty="0" smtClean="0"/>
              <a:t>Стоимость устранения таких ошибок очень высока</a:t>
            </a:r>
          </a:p>
          <a:p>
            <a:pPr lvl="1"/>
            <a:r>
              <a:rPr lang="ru-RU" dirty="0" smtClean="0"/>
              <a:t>В сложных проектах бывает невозможно охватить и описать все требования за один раз</a:t>
            </a:r>
          </a:p>
          <a:p>
            <a:pPr lvl="1"/>
            <a:r>
              <a:rPr lang="ru-RU" dirty="0" smtClean="0"/>
              <a:t>Менять требования по ходу проекта очень трудно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3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3. </a:t>
            </a:r>
            <a:r>
              <a:rPr lang="en-US" dirty="0" smtClean="0"/>
              <a:t>Waterfall (</a:t>
            </a:r>
            <a:r>
              <a:rPr lang="ru-RU" dirty="0" smtClean="0"/>
              <a:t>Водопад, каскадная модель</a:t>
            </a:r>
            <a:r>
              <a:rPr lang="en-US" dirty="0" smtClean="0"/>
              <a:t>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90525"/>
              </p:ext>
            </p:extLst>
          </p:nvPr>
        </p:nvGraphicFramePr>
        <p:xfrm>
          <a:off x="1397685" y="1039528"/>
          <a:ext cx="10018712" cy="536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48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en-US" dirty="0" smtClean="0"/>
              <a:t>RUP (Rational Unified Process)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Историческая справка</a:t>
            </a:r>
          </a:p>
          <a:p>
            <a:pPr lvl="1"/>
            <a:r>
              <a:rPr lang="en-US" dirty="0" smtClean="0"/>
              <a:t>RUP </a:t>
            </a:r>
            <a:r>
              <a:rPr lang="ru-RU" dirty="0" smtClean="0"/>
              <a:t>начал свою историю в 1967 в компании </a:t>
            </a:r>
            <a:r>
              <a:rPr lang="en-US" dirty="0" smtClean="0"/>
              <a:t>Ericsson</a:t>
            </a:r>
            <a:endParaRPr lang="ru-RU" dirty="0" smtClean="0"/>
          </a:p>
          <a:p>
            <a:pPr lvl="1"/>
            <a:r>
              <a:rPr lang="ru-RU" dirty="0" smtClean="0"/>
              <a:t>Окончательно был сформулирован в 1998 г. в компании </a:t>
            </a:r>
            <a:r>
              <a:rPr lang="en-US" dirty="0" smtClean="0"/>
              <a:t>Rational</a:t>
            </a:r>
            <a:endParaRPr lang="ru-RU" dirty="0" smtClean="0"/>
          </a:p>
          <a:p>
            <a:pPr lvl="1"/>
            <a:r>
              <a:rPr lang="ru-RU" dirty="0" smtClean="0"/>
              <a:t>Основатели </a:t>
            </a:r>
            <a:r>
              <a:rPr lang="en-US" dirty="0" smtClean="0"/>
              <a:t>RUP – </a:t>
            </a:r>
            <a:r>
              <a:rPr lang="ru-RU" dirty="0" err="1" smtClean="0"/>
              <a:t>Гради</a:t>
            </a:r>
            <a:r>
              <a:rPr lang="ru-RU" dirty="0" smtClean="0"/>
              <a:t> Буч, Джеймс </a:t>
            </a:r>
            <a:r>
              <a:rPr lang="ru-RU" dirty="0" err="1" smtClean="0"/>
              <a:t>Рамбо</a:t>
            </a:r>
            <a:r>
              <a:rPr lang="ru-RU" dirty="0" smtClean="0"/>
              <a:t> и Ивар Якобсон также являются авторами </a:t>
            </a:r>
            <a:r>
              <a:rPr lang="en-US" dirty="0"/>
              <a:t>UML (Unified Modeling </a:t>
            </a:r>
            <a:r>
              <a:rPr lang="en-US" dirty="0" smtClean="0"/>
              <a:t>Language)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899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en-US" dirty="0" smtClean="0"/>
              <a:t>RUP (Rational Unified Process)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654" y="1295399"/>
            <a:ext cx="10018713" cy="55626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Особенности</a:t>
            </a:r>
          </a:p>
          <a:p>
            <a:pPr lvl="1"/>
            <a:r>
              <a:rPr lang="ru-RU" dirty="0" smtClean="0"/>
              <a:t>Итеративная разработка - длительный проект делится на </a:t>
            </a:r>
            <a:r>
              <a:rPr lang="ru-RU" dirty="0"/>
              <a:t>несколько версий. </a:t>
            </a:r>
            <a:endParaRPr lang="ru-RU" dirty="0" smtClean="0"/>
          </a:p>
          <a:p>
            <a:pPr lvl="1"/>
            <a:r>
              <a:rPr lang="ru-RU" dirty="0" smtClean="0"/>
              <a:t>Версии </a:t>
            </a:r>
            <a:r>
              <a:rPr lang="ru-RU" dirty="0"/>
              <a:t>являются полностью </a:t>
            </a:r>
            <a:r>
              <a:rPr lang="ru-RU" dirty="0" smtClean="0"/>
              <a:t>самостоятельными, завершенными </a:t>
            </a:r>
            <a:r>
              <a:rPr lang="ru-RU" dirty="0"/>
              <a:t>и дают на выходе рабочий продукт. Проект может </a:t>
            </a:r>
            <a:r>
              <a:rPr lang="ru-RU" dirty="0" smtClean="0"/>
              <a:t>прекратиться или быть передан другому подрядчику </a:t>
            </a:r>
            <a:r>
              <a:rPr lang="ru-RU" dirty="0"/>
              <a:t>после </a:t>
            </a:r>
            <a:r>
              <a:rPr lang="ru-RU" dirty="0" smtClean="0"/>
              <a:t>любой </a:t>
            </a:r>
            <a:r>
              <a:rPr lang="ru-RU" dirty="0"/>
              <a:t>из них.</a:t>
            </a:r>
          </a:p>
          <a:p>
            <a:pPr lvl="1"/>
            <a:r>
              <a:rPr lang="ru-RU" dirty="0" smtClean="0"/>
              <a:t>Внедрение в производственную среду происходит после выхода каждой версии</a:t>
            </a:r>
          </a:p>
          <a:p>
            <a:pPr lvl="1"/>
            <a:r>
              <a:rPr lang="ru-RU" dirty="0" smtClean="0"/>
              <a:t>Обеспечивается получение ранней обратной связи от заказчика</a:t>
            </a:r>
          </a:p>
          <a:p>
            <a:pPr lvl="1"/>
            <a:r>
              <a:rPr lang="ru-RU" dirty="0" smtClean="0"/>
              <a:t>Обеспечение качества производится на всех этапах работы над новой версией</a:t>
            </a:r>
          </a:p>
          <a:p>
            <a:pPr lvl="1"/>
            <a:r>
              <a:rPr lang="ru-RU" dirty="0" smtClean="0"/>
              <a:t>Выполняется ранняя идентификация рисков</a:t>
            </a:r>
          </a:p>
          <a:p>
            <a:pPr lvl="1"/>
            <a:r>
              <a:rPr lang="ru-RU" dirty="0" smtClean="0"/>
              <a:t>Функциональные </a:t>
            </a:r>
            <a:r>
              <a:rPr lang="ru-RU" dirty="0"/>
              <a:t>т</a:t>
            </a:r>
            <a:r>
              <a:rPr lang="ru-RU" dirty="0" smtClean="0"/>
              <a:t>ребования описываются через варианты использования</a:t>
            </a:r>
          </a:p>
          <a:p>
            <a:pPr lvl="1"/>
            <a:r>
              <a:rPr lang="ru-RU" dirty="0" smtClean="0"/>
              <a:t>По ходу работы требования могут меняться – они будут учтены в ближайшей версии</a:t>
            </a:r>
          </a:p>
          <a:p>
            <a:pPr lvl="1"/>
            <a:r>
              <a:rPr lang="ru-RU" dirty="0" smtClean="0"/>
              <a:t>Положения </a:t>
            </a:r>
            <a:r>
              <a:rPr lang="en-US" dirty="0" smtClean="0"/>
              <a:t>RUP </a:t>
            </a:r>
            <a:r>
              <a:rPr lang="ru-RU" dirty="0" smtClean="0"/>
              <a:t>не являются обязательными – процесс адаптивный и его можно менять под нужды конкретного проекта вплоть до проекта из 1 человека </a:t>
            </a:r>
          </a:p>
          <a:p>
            <a:pPr lvl="1"/>
            <a:r>
              <a:rPr lang="ru-RU" dirty="0" smtClean="0"/>
              <a:t>Большая роль отводится архитекторам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0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en-US" dirty="0" smtClean="0"/>
              <a:t>RUP (Rational Unified Process)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05402" y="1712138"/>
            <a:ext cx="4503412" cy="2851769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dirty="0"/>
              <a:t>Каждая версия состоит из 4-х фаз:</a:t>
            </a:r>
          </a:p>
          <a:p>
            <a:pPr lvl="1"/>
            <a:r>
              <a:rPr lang="ru-RU" altLang="ru-RU" dirty="0"/>
              <a:t>Начало</a:t>
            </a:r>
          </a:p>
          <a:p>
            <a:pPr lvl="1"/>
            <a:r>
              <a:rPr lang="ru-RU" altLang="ru-RU" dirty="0"/>
              <a:t>Проектирование</a:t>
            </a:r>
          </a:p>
          <a:p>
            <a:pPr lvl="1"/>
            <a:r>
              <a:rPr lang="ru-RU" altLang="ru-RU" dirty="0"/>
              <a:t>Построение</a:t>
            </a:r>
          </a:p>
          <a:p>
            <a:pPr lvl="1"/>
            <a:r>
              <a:rPr lang="ru-RU" altLang="ru-RU" dirty="0"/>
              <a:t>Внедрение</a:t>
            </a:r>
          </a:p>
          <a:p>
            <a:r>
              <a:rPr lang="ru-RU" altLang="ru-RU" dirty="0" smtClean="0"/>
              <a:t>На </a:t>
            </a:r>
            <a:r>
              <a:rPr lang="ru-RU" altLang="ru-RU" dirty="0"/>
              <a:t>выходе 4-й фазы имеем самостоятельный законченный </a:t>
            </a:r>
            <a:r>
              <a:rPr lang="ru-RU" altLang="ru-RU" dirty="0" smtClean="0"/>
              <a:t>продукт</a:t>
            </a:r>
            <a:endParaRPr lang="ru-RU" altLang="ru-RU" dirty="0"/>
          </a:p>
          <a:p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41145"/>
              </p:ext>
            </p:extLst>
          </p:nvPr>
        </p:nvGraphicFramePr>
        <p:xfrm>
          <a:off x="1791806" y="1519281"/>
          <a:ext cx="4519982" cy="359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6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en-US" dirty="0" smtClean="0"/>
              <a:t>RUP (Rational Unified Process)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591135"/>
              </p:ext>
            </p:extLst>
          </p:nvPr>
        </p:nvGraphicFramePr>
        <p:xfrm>
          <a:off x="3873664" y="3639143"/>
          <a:ext cx="1971660" cy="168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9609" y="5425078"/>
            <a:ext cx="115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Версия 1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410567"/>
              </p:ext>
            </p:extLst>
          </p:nvPr>
        </p:nvGraphicFramePr>
        <p:xfrm>
          <a:off x="6159680" y="2424697"/>
          <a:ext cx="1971660" cy="168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75609" y="4210640"/>
            <a:ext cx="115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Версия 2</a:t>
            </a: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194848"/>
              </p:ext>
            </p:extLst>
          </p:nvPr>
        </p:nvGraphicFramePr>
        <p:xfrm>
          <a:off x="8445696" y="1353127"/>
          <a:ext cx="1971660" cy="168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61609" y="3139078"/>
            <a:ext cx="115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Версия 3</a:t>
            </a: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230339"/>
              </p:ext>
            </p:extLst>
          </p:nvPr>
        </p:nvGraphicFramePr>
        <p:xfrm>
          <a:off x="2730656" y="5067903"/>
          <a:ext cx="642942" cy="61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516371" y="5782265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PreSale</a:t>
            </a:r>
            <a:endParaRPr lang="ru-RU" alt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45036" y="4996465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588176" y="3782019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017068" y="2639011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1363382" y="1411848"/>
            <a:ext cx="528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Сложные проекты состоят из нескольких выпусков последовательных версий, каждая из которых проходит через все 4 фазы</a:t>
            </a:r>
          </a:p>
        </p:txBody>
      </p:sp>
    </p:spTree>
    <p:extLst>
      <p:ext uri="{BB962C8B-B14F-4D97-AF65-F5344CB8AC3E}">
        <p14:creationId xmlns:p14="http://schemas.microsoft.com/office/powerpoint/2010/main" val="16828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en-US" dirty="0" smtClean="0"/>
              <a:t>RUP (Rational Unified Process)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5030631" cy="556260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Начало</a:t>
            </a:r>
          </a:p>
          <a:p>
            <a:pPr lvl="1"/>
            <a:r>
              <a:rPr lang="ru-RU" dirty="0" smtClean="0"/>
              <a:t>Определить границы проекта</a:t>
            </a:r>
          </a:p>
          <a:p>
            <a:pPr lvl="1"/>
            <a:r>
              <a:rPr lang="ru-RU" dirty="0" smtClean="0"/>
              <a:t>Сформулировать основные функциональные и нефункциональные требования</a:t>
            </a:r>
          </a:p>
          <a:p>
            <a:pPr lvl="1"/>
            <a:r>
              <a:rPr lang="ru-RU" dirty="0" smtClean="0"/>
              <a:t>Предложить хотя бы одну возможную архитектуру</a:t>
            </a:r>
          </a:p>
          <a:p>
            <a:pPr lvl="1"/>
            <a:r>
              <a:rPr lang="ru-RU" dirty="0" smtClean="0"/>
              <a:t>Провести анализ рисков</a:t>
            </a:r>
          </a:p>
          <a:p>
            <a:pPr lvl="1"/>
            <a:r>
              <a:rPr lang="ru-RU" dirty="0"/>
              <a:t>Спланировать сроки, бюджет, команду</a:t>
            </a:r>
            <a:endParaRPr lang="ru-RU" dirty="0" smtClean="0"/>
          </a:p>
          <a:p>
            <a:pPr lvl="1"/>
            <a:r>
              <a:rPr lang="ru-RU" dirty="0" smtClean="0"/>
              <a:t>Разработать экономическое обоснование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Проектирование</a:t>
            </a:r>
          </a:p>
          <a:p>
            <a:pPr lvl="1"/>
            <a:r>
              <a:rPr lang="ru-RU" dirty="0" smtClean="0"/>
              <a:t>Разработать и протестировать </a:t>
            </a:r>
            <a:r>
              <a:rPr lang="ru-RU" b="1" u="sng" dirty="0" smtClean="0"/>
              <a:t>работающую (!!!)</a:t>
            </a:r>
            <a:r>
              <a:rPr lang="ru-RU" dirty="0" smtClean="0"/>
              <a:t> архитектуру ядра</a:t>
            </a:r>
          </a:p>
          <a:p>
            <a:pPr lvl="1"/>
            <a:r>
              <a:rPr lang="ru-RU" dirty="0" smtClean="0"/>
              <a:t>Минимизировать технические риски</a:t>
            </a:r>
          </a:p>
          <a:p>
            <a:pPr lvl="1"/>
            <a:r>
              <a:rPr lang="ru-RU" dirty="0" smtClean="0"/>
              <a:t>Уточнить требования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07446" y="1021078"/>
            <a:ext cx="5030631" cy="5562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ru-RU" dirty="0" smtClean="0"/>
              <a:t>Построение</a:t>
            </a:r>
          </a:p>
          <a:p>
            <a:pPr lvl="1"/>
            <a:r>
              <a:rPr lang="ru-RU" dirty="0" smtClean="0"/>
              <a:t>Уточнить детали архитектуры</a:t>
            </a:r>
          </a:p>
          <a:p>
            <a:pPr lvl="1"/>
            <a:r>
              <a:rPr lang="ru-RU" dirty="0" smtClean="0"/>
              <a:t>Уточнить детали требований</a:t>
            </a:r>
          </a:p>
          <a:p>
            <a:pPr lvl="1"/>
            <a:r>
              <a:rPr lang="ru-RU" dirty="0" smtClean="0"/>
              <a:t>Получить готовый продукт</a:t>
            </a:r>
          </a:p>
          <a:p>
            <a:pPr lvl="1"/>
            <a:r>
              <a:rPr lang="ru-RU" dirty="0" smtClean="0"/>
              <a:t>Внедрить</a:t>
            </a:r>
          </a:p>
          <a:p>
            <a:pPr lvl="1"/>
            <a:r>
              <a:rPr lang="ru-RU" dirty="0" smtClean="0"/>
              <a:t>Провести испытания в производственной среде</a:t>
            </a:r>
          </a:p>
          <a:p>
            <a:pPr lvl="1"/>
            <a:r>
              <a:rPr lang="ru-RU" dirty="0" smtClean="0"/>
              <a:t>Получить обратную связь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dirty="0" smtClean="0"/>
              <a:t>Внедрение</a:t>
            </a:r>
          </a:p>
          <a:p>
            <a:pPr lvl="1"/>
            <a:r>
              <a:rPr lang="ru-RU" dirty="0" smtClean="0"/>
              <a:t>Обучить пользователей</a:t>
            </a:r>
          </a:p>
          <a:p>
            <a:pPr lvl="1"/>
            <a:r>
              <a:rPr lang="ru-RU" dirty="0" smtClean="0"/>
              <a:t>Исправить последние ошибки</a:t>
            </a:r>
          </a:p>
          <a:p>
            <a:pPr lvl="1"/>
            <a:r>
              <a:rPr lang="ru-RU" dirty="0" smtClean="0"/>
              <a:t>Провести формальную приемку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69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en-US" dirty="0" smtClean="0"/>
              <a:t>RUP (Rational Unified Process)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роли</a:t>
            </a:r>
          </a:p>
          <a:p>
            <a:pPr lvl="1"/>
            <a:r>
              <a:rPr lang="ru-RU" dirty="0" smtClean="0"/>
              <a:t>Руководитель проекта</a:t>
            </a:r>
          </a:p>
          <a:p>
            <a:pPr lvl="1"/>
            <a:r>
              <a:rPr lang="ru-RU" dirty="0" smtClean="0"/>
              <a:t>Аналитик</a:t>
            </a:r>
          </a:p>
          <a:p>
            <a:pPr lvl="1"/>
            <a:r>
              <a:rPr lang="ru-RU" dirty="0" smtClean="0"/>
              <a:t>Архитектор</a:t>
            </a:r>
          </a:p>
          <a:p>
            <a:pPr lvl="1"/>
            <a:r>
              <a:rPr lang="ru-RU" dirty="0" smtClean="0"/>
              <a:t>Разработчик</a:t>
            </a:r>
          </a:p>
          <a:p>
            <a:pPr lvl="1"/>
            <a:r>
              <a:rPr lang="ru-RU" dirty="0" err="1" smtClean="0"/>
              <a:t>Тестировщик</a:t>
            </a:r>
            <a:endParaRPr lang="en-US" dirty="0" smtClean="0"/>
          </a:p>
          <a:p>
            <a:pPr lvl="1"/>
            <a:r>
              <a:rPr lang="ru-RU" dirty="0" smtClean="0"/>
              <a:t>Специалист по развертывани</a:t>
            </a:r>
            <a:r>
              <a:rPr lang="ru-RU" dirty="0"/>
              <a:t>ю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35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en-US" dirty="0" smtClean="0"/>
              <a:t>RUP (Rational Unified Process)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</a:t>
            </a:r>
          </a:p>
          <a:p>
            <a:pPr lvl="1"/>
            <a:r>
              <a:rPr lang="ru-RU" dirty="0" smtClean="0"/>
              <a:t>Основная проблема состояла в том, что адаптивность </a:t>
            </a:r>
            <a:r>
              <a:rPr lang="en-US" dirty="0" smtClean="0"/>
              <a:t>RUP </a:t>
            </a:r>
            <a:r>
              <a:rPr lang="ru-RU" dirty="0" smtClean="0"/>
              <a:t>по неопытности не принималась во внимание. </a:t>
            </a:r>
            <a:br>
              <a:rPr lang="ru-RU" dirty="0" smtClean="0"/>
            </a:br>
            <a:r>
              <a:rPr lang="en-US" dirty="0" smtClean="0"/>
              <a:t>RUP </a:t>
            </a:r>
            <a:r>
              <a:rPr lang="ru-RU" dirty="0" smtClean="0"/>
              <a:t>внедрялся в полном объеме, без адаптации по нужды конкретного проекта.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итоге это приводило к излишнему усложнению процесса, неадекватному потребностям проекта.</a:t>
            </a:r>
            <a:br>
              <a:rPr lang="ru-RU" dirty="0" smtClean="0"/>
            </a:br>
            <a:r>
              <a:rPr lang="ru-RU" dirty="0" smtClean="0"/>
              <a:t>В результате </a:t>
            </a:r>
            <a:r>
              <a:rPr lang="en-US" dirty="0" smtClean="0"/>
              <a:t>RUP </a:t>
            </a:r>
            <a:r>
              <a:rPr lang="ru-RU" b="1" u="sng" dirty="0" smtClean="0"/>
              <a:t>незаслуженно</a:t>
            </a:r>
            <a:r>
              <a:rPr lang="ru-RU" dirty="0" smtClean="0"/>
              <a:t> получил репутацию слишком тяжелого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266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5. </a:t>
            </a:r>
            <a:r>
              <a:rPr lang="en-US" dirty="0" smtClean="0"/>
              <a:t>Agile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en-US" dirty="0" smtClean="0"/>
              <a:t>Agile – </a:t>
            </a:r>
            <a:r>
              <a:rPr lang="ru-RU" dirty="0" smtClean="0"/>
              <a:t>это не процесс! </a:t>
            </a:r>
            <a:r>
              <a:rPr lang="en-US" dirty="0" smtClean="0"/>
              <a:t>Agile – </a:t>
            </a:r>
            <a:r>
              <a:rPr lang="ru-RU" dirty="0" smtClean="0"/>
              <a:t>это семейство процессов (не менее 10-ти процессов).</a:t>
            </a:r>
          </a:p>
          <a:p>
            <a:r>
              <a:rPr lang="ru-RU" dirty="0" smtClean="0"/>
              <a:t>Наиболее популярные из них</a:t>
            </a:r>
          </a:p>
          <a:p>
            <a:pPr lvl="1"/>
            <a:r>
              <a:rPr lang="ru-RU" dirty="0" smtClean="0"/>
              <a:t>Экстремальное программирование (</a:t>
            </a:r>
            <a:r>
              <a:rPr lang="en-US" dirty="0" smtClean="0"/>
              <a:t>Extreme </a:t>
            </a:r>
            <a:r>
              <a:rPr lang="en-US" dirty="0"/>
              <a:t>programming, XP).</a:t>
            </a:r>
            <a:endParaRPr lang="ru-RU" dirty="0" smtClean="0"/>
          </a:p>
          <a:p>
            <a:pPr lvl="1"/>
            <a:r>
              <a:rPr lang="en-US" dirty="0" smtClean="0"/>
              <a:t>Scrum</a:t>
            </a:r>
            <a:endParaRPr lang="ru-RU" dirty="0" smtClean="0"/>
          </a:p>
          <a:p>
            <a:pPr lvl="1"/>
            <a:r>
              <a:rPr lang="ru-RU" dirty="0"/>
              <a:t>Бережливая разработка </a:t>
            </a:r>
            <a:r>
              <a:rPr lang="ru-RU" dirty="0" smtClean="0"/>
              <a:t>(</a:t>
            </a:r>
            <a:r>
              <a:rPr lang="ru-RU" dirty="0" err="1" smtClean="0"/>
              <a:t>lean</a:t>
            </a:r>
            <a:r>
              <a:rPr lang="ru-RU" dirty="0" smtClean="0"/>
              <a:t> </a:t>
            </a:r>
            <a:r>
              <a:rPr lang="ru-RU" dirty="0" err="1" smtClean="0"/>
              <a:t>development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Адаптации </a:t>
            </a:r>
            <a:r>
              <a:rPr lang="en-US" dirty="0" smtClean="0"/>
              <a:t>RUP</a:t>
            </a:r>
          </a:p>
          <a:p>
            <a:pPr lvl="2"/>
            <a:r>
              <a:rPr lang="en-US" dirty="0" smtClean="0"/>
              <a:t>Agile Unified Process (AUP)</a:t>
            </a:r>
          </a:p>
          <a:p>
            <a:pPr lvl="2"/>
            <a:r>
              <a:rPr lang="en-US" dirty="0" smtClean="0"/>
              <a:t>Essential Unified Process (</a:t>
            </a:r>
            <a:r>
              <a:rPr lang="en-US" dirty="0" err="1" smtClean="0"/>
              <a:t>EssUP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Open </a:t>
            </a:r>
            <a:r>
              <a:rPr lang="en-US" dirty="0"/>
              <a:t>Unified </a:t>
            </a:r>
            <a:r>
              <a:rPr lang="en-US" dirty="0" smtClean="0"/>
              <a:t>Process (</a:t>
            </a:r>
            <a:r>
              <a:rPr lang="en-US" dirty="0" err="1" smtClean="0"/>
              <a:t>OpenUP</a:t>
            </a:r>
            <a:r>
              <a:rPr lang="en-US" dirty="0" smtClean="0"/>
              <a:t>)</a:t>
            </a:r>
          </a:p>
          <a:p>
            <a:r>
              <a:rPr lang="ru-RU" dirty="0" smtClean="0"/>
              <a:t>В основе </a:t>
            </a:r>
            <a:r>
              <a:rPr lang="en-US" dirty="0" smtClean="0"/>
              <a:t>Agile-</a:t>
            </a:r>
            <a:r>
              <a:rPr lang="ru-RU" dirty="0" smtClean="0"/>
              <a:t>процессов лежит итеративная разработка с регулярным внедрением результатов</a:t>
            </a:r>
            <a:endParaRPr lang="en-US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66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75963"/>
          </a:xfrm>
        </p:spPr>
        <p:txBody>
          <a:bodyPr/>
          <a:lstStyle/>
          <a:p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301" y="708726"/>
            <a:ext cx="7165692" cy="3124201"/>
          </a:xfrm>
        </p:spPr>
        <p:txBody>
          <a:bodyPr/>
          <a:lstStyle/>
          <a:p>
            <a:r>
              <a:rPr lang="ru-RU" dirty="0"/>
              <a:t>Михаил Смирнов</a:t>
            </a:r>
          </a:p>
          <a:p>
            <a:r>
              <a:rPr lang="ru-RU" dirty="0"/>
              <a:t>Руководитель проектного офиса ММТР</a:t>
            </a:r>
          </a:p>
          <a:p>
            <a:r>
              <a:rPr lang="ru-RU" dirty="0" smtClean="0"/>
              <a:t>14 лет опыта в управлении проектами</a:t>
            </a:r>
          </a:p>
          <a:p>
            <a:r>
              <a:rPr lang="ru-RU" dirty="0" smtClean="0"/>
              <a:t>В компании с 2003 года</a:t>
            </a:r>
            <a:endParaRPr lang="ru-RU" dirty="0"/>
          </a:p>
        </p:txBody>
      </p:sp>
      <p:pic>
        <p:nvPicPr>
          <p:cNvPr id="1028" name="Picture 4" descr="https://scontent.xx.fbcdn.net/hphotos-prn2/v/t1.0-9/10404497_823189507743267_2848202095121856990_n.jpg?oh=8dcf4f3ed009fa9ebcbdd01f429ccef4&amp;oe=578884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1400106"/>
            <a:ext cx="3218798" cy="32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675929" y="5533754"/>
            <a:ext cx="4827094" cy="1101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«Каждому  проекту своя методология»</a:t>
            </a:r>
          </a:p>
          <a:p>
            <a:pPr marL="0" indent="0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err="1" smtClean="0"/>
              <a:t>Алистер</a:t>
            </a:r>
            <a:r>
              <a:rPr lang="ru-RU" dirty="0" smtClean="0"/>
              <a:t> </a:t>
            </a:r>
            <a:r>
              <a:rPr lang="ru-RU" dirty="0" err="1" smtClean="0"/>
              <a:t>Коберн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8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5. </a:t>
            </a:r>
            <a:r>
              <a:rPr lang="en-US" dirty="0" smtClean="0"/>
              <a:t>Agile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В 2001 году был сформулирован </a:t>
            </a:r>
            <a:r>
              <a:rPr lang="en-US" dirty="0"/>
              <a:t>Agile </a:t>
            </a:r>
            <a:r>
              <a:rPr lang="en-US" dirty="0" smtClean="0"/>
              <a:t>Manifesto</a:t>
            </a:r>
            <a:r>
              <a:rPr lang="ru-RU" dirty="0" smtClean="0"/>
              <a:t>, как противовес </a:t>
            </a:r>
            <a:r>
              <a:rPr lang="en-US" dirty="0" smtClean="0"/>
              <a:t>Waterfall</a:t>
            </a:r>
          </a:p>
          <a:p>
            <a:pPr lvl="1"/>
            <a:r>
              <a:rPr lang="ru-RU" dirty="0"/>
              <a:t>люди и взаимодействие важнее процессов и </a:t>
            </a:r>
            <a:r>
              <a:rPr lang="ru-RU" dirty="0" smtClean="0"/>
              <a:t>инструментов</a:t>
            </a:r>
          </a:p>
          <a:p>
            <a:pPr lvl="1"/>
            <a:r>
              <a:rPr lang="ru-RU" dirty="0"/>
              <a:t>работающий продукт важнее исчерпывающей </a:t>
            </a:r>
            <a:r>
              <a:rPr lang="ru-RU" dirty="0" smtClean="0"/>
              <a:t>документации</a:t>
            </a:r>
          </a:p>
          <a:p>
            <a:pPr lvl="1"/>
            <a:r>
              <a:rPr lang="ru-RU" dirty="0"/>
              <a:t>сотрудничество с заказчиком важнее согласования условий </a:t>
            </a:r>
            <a:r>
              <a:rPr lang="ru-RU" dirty="0" smtClean="0"/>
              <a:t>контракта</a:t>
            </a:r>
          </a:p>
          <a:p>
            <a:pPr lvl="1"/>
            <a:r>
              <a:rPr lang="ru-RU" dirty="0"/>
              <a:t>готовность к изменениям важнее следования первоначальному </a:t>
            </a:r>
            <a:r>
              <a:rPr lang="ru-RU" dirty="0" smtClean="0"/>
              <a:t>плану</a:t>
            </a:r>
          </a:p>
          <a:p>
            <a:r>
              <a:rPr lang="ru-RU" dirty="0" smtClean="0"/>
              <a:t>Правая часть не такая важная как левая, но не отметается полностью</a:t>
            </a:r>
          </a:p>
        </p:txBody>
      </p:sp>
    </p:spTree>
    <p:extLst>
      <p:ext uri="{BB962C8B-B14F-4D97-AF65-F5344CB8AC3E}">
        <p14:creationId xmlns:p14="http://schemas.microsoft.com/office/powerpoint/2010/main" val="16385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5. </a:t>
            </a:r>
            <a:r>
              <a:rPr lang="en-US" dirty="0" smtClean="0"/>
              <a:t>Agile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</a:t>
            </a:r>
          </a:p>
          <a:p>
            <a:pPr lvl="1"/>
            <a:r>
              <a:rPr lang="ru-RU" dirty="0" smtClean="0"/>
              <a:t>Узкий горизонт планирования</a:t>
            </a:r>
          </a:p>
          <a:p>
            <a:pPr lvl="2"/>
            <a:r>
              <a:rPr lang="ru-RU" dirty="0" smtClean="0"/>
              <a:t>Ориентация на решения, оправданные в краткосрочной перспективе, но неоправданные в долгосрочной</a:t>
            </a:r>
          </a:p>
          <a:p>
            <a:pPr lvl="2"/>
            <a:r>
              <a:rPr lang="ru-RU" dirty="0" smtClean="0"/>
              <a:t>Риски частого </a:t>
            </a:r>
            <a:r>
              <a:rPr lang="ru-RU" dirty="0" err="1" smtClean="0"/>
              <a:t>рефакторинга</a:t>
            </a:r>
            <a:r>
              <a:rPr lang="ru-RU" dirty="0" smtClean="0"/>
              <a:t> архитектуры</a:t>
            </a:r>
          </a:p>
          <a:p>
            <a:pPr lvl="1"/>
            <a:r>
              <a:rPr lang="ru-RU" dirty="0" smtClean="0"/>
              <a:t>Накопление внутренних дефектов продуктов со временем</a:t>
            </a:r>
          </a:p>
          <a:p>
            <a:pPr lvl="1"/>
            <a:r>
              <a:rPr lang="ru-RU" b="1" u="sng" dirty="0"/>
              <a:t>Инвесторы</a:t>
            </a:r>
            <a:r>
              <a:rPr lang="ru-RU" dirty="0"/>
              <a:t>, разработчики и пользователи должны иметь возможность поддерживать постоянный ритм </a:t>
            </a:r>
            <a:r>
              <a:rPr lang="ru-RU" b="1" u="sng" dirty="0"/>
              <a:t>бесконечно</a:t>
            </a:r>
            <a:r>
              <a:rPr lang="ru-RU" dirty="0"/>
              <a:t>.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04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.1</a:t>
            </a:r>
            <a:r>
              <a:rPr lang="ru-RU" dirty="0" smtClean="0"/>
              <a:t> Экстремальное программирование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Разработан в начале 2000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Основоположники – Кент Бек и Мартин </a:t>
            </a:r>
            <a:r>
              <a:rPr lang="ru-RU" dirty="0" err="1" smtClean="0"/>
              <a:t>Фаулер</a:t>
            </a:r>
            <a:endParaRPr lang="ru-RU" dirty="0" smtClean="0"/>
          </a:p>
          <a:p>
            <a:pPr lvl="1"/>
            <a:r>
              <a:rPr lang="ru-RU" dirty="0"/>
              <a:t>Кент </a:t>
            </a:r>
            <a:r>
              <a:rPr lang="ru-RU" dirty="0" smtClean="0"/>
              <a:t>Бек – член банды 4-х (создатель шаблонов проектирования), разработчик </a:t>
            </a:r>
            <a:r>
              <a:rPr lang="en-US" dirty="0" smtClean="0"/>
              <a:t>JUnit</a:t>
            </a:r>
          </a:p>
          <a:p>
            <a:pPr lvl="1"/>
            <a:r>
              <a:rPr lang="ru-RU" dirty="0"/>
              <a:t>Мартин </a:t>
            </a:r>
            <a:r>
              <a:rPr lang="ru-RU" dirty="0" err="1" smtClean="0"/>
              <a:t>Фаулер</a:t>
            </a:r>
            <a:r>
              <a:rPr lang="en-US" dirty="0" smtClean="0"/>
              <a:t> – </a:t>
            </a:r>
            <a:r>
              <a:rPr lang="ru-RU" dirty="0" smtClean="0"/>
              <a:t>автор множества книг по принципам построения архитектуры</a:t>
            </a:r>
          </a:p>
        </p:txBody>
      </p:sp>
    </p:spTree>
    <p:extLst>
      <p:ext uri="{BB962C8B-B14F-4D97-AF65-F5344CB8AC3E}">
        <p14:creationId xmlns:p14="http://schemas.microsoft.com/office/powerpoint/2010/main" val="31217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.1</a:t>
            </a:r>
            <a:r>
              <a:rPr lang="ru-RU" dirty="0" smtClean="0"/>
              <a:t> Экстремальное программирование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принципы</a:t>
            </a:r>
          </a:p>
          <a:p>
            <a:pPr lvl="1"/>
            <a:r>
              <a:rPr lang="en-US" dirty="0" smtClean="0"/>
              <a:t>Test-driven development (TDD)</a:t>
            </a:r>
          </a:p>
          <a:p>
            <a:pPr lvl="1"/>
            <a:r>
              <a:rPr lang="ru-RU" dirty="0" smtClean="0"/>
              <a:t>Парное программирование</a:t>
            </a:r>
          </a:p>
          <a:p>
            <a:pPr lvl="1"/>
            <a:r>
              <a:rPr lang="ru-RU" dirty="0" smtClean="0"/>
              <a:t>Непрерывная интеграция (</a:t>
            </a:r>
            <a:r>
              <a:rPr lang="en-US" dirty="0" smtClean="0"/>
              <a:t>Continuous integration</a:t>
            </a:r>
            <a:r>
              <a:rPr lang="ru-RU" dirty="0" smtClean="0"/>
              <a:t>)</a:t>
            </a:r>
            <a:r>
              <a:rPr lang="en-US" dirty="0" smtClean="0"/>
              <a:t> – </a:t>
            </a:r>
            <a:r>
              <a:rPr lang="ru-RU" dirty="0" smtClean="0"/>
              <a:t>частая выгрузка результатов в бой, вплоть до ежедневной выгрузки</a:t>
            </a:r>
          </a:p>
          <a:p>
            <a:pPr lvl="1"/>
            <a:r>
              <a:rPr lang="ru-RU" dirty="0" smtClean="0"/>
              <a:t>Постоянный </a:t>
            </a:r>
            <a:r>
              <a:rPr lang="ru-RU" dirty="0" err="1" smtClean="0"/>
              <a:t>рефакторинг</a:t>
            </a:r>
            <a:r>
              <a:rPr lang="en-US" dirty="0" smtClean="0"/>
              <a:t> </a:t>
            </a:r>
            <a:r>
              <a:rPr lang="ru-RU" dirty="0" smtClean="0"/>
              <a:t>существующего кода</a:t>
            </a:r>
          </a:p>
          <a:p>
            <a:pPr lvl="1"/>
            <a:r>
              <a:rPr lang="ru-RU" dirty="0" smtClean="0"/>
              <a:t>В каждый момент времени должны приниматься самые простые решения</a:t>
            </a:r>
          </a:p>
          <a:p>
            <a:pPr lvl="1"/>
            <a:r>
              <a:rPr lang="ru-RU" dirty="0" smtClean="0"/>
              <a:t>Заказчик является членом команды</a:t>
            </a:r>
          </a:p>
          <a:p>
            <a:pPr lvl="1"/>
            <a:r>
              <a:rPr lang="ru-RU" dirty="0"/>
              <a:t>40-часовая рабочая </a:t>
            </a:r>
            <a:r>
              <a:rPr lang="ru-RU" dirty="0" smtClean="0"/>
              <a:t>неделя</a:t>
            </a:r>
          </a:p>
          <a:p>
            <a:r>
              <a:rPr lang="ru-RU" dirty="0" smtClean="0"/>
              <a:t>Основные сложности – см. проблемы </a:t>
            </a:r>
            <a:r>
              <a:rPr lang="en-US" dirty="0" smtClean="0"/>
              <a:t>Agile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90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В настоящий момент один из самых популярных представителей </a:t>
            </a:r>
            <a:r>
              <a:rPr lang="en-US" dirty="0" smtClean="0"/>
              <a:t>Agile</a:t>
            </a:r>
          </a:p>
          <a:p>
            <a:r>
              <a:rPr lang="ru-RU" dirty="0" smtClean="0"/>
              <a:t>Самостоятельно оформился в 2001 году</a:t>
            </a:r>
          </a:p>
        </p:txBody>
      </p:sp>
    </p:spTree>
    <p:extLst>
      <p:ext uri="{BB962C8B-B14F-4D97-AF65-F5344CB8AC3E}">
        <p14:creationId xmlns:p14="http://schemas.microsoft.com/office/powerpoint/2010/main" val="40221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Команда в </a:t>
            </a:r>
            <a:r>
              <a:rPr lang="en-US" dirty="0" smtClean="0"/>
              <a:t>Scrum</a:t>
            </a:r>
          </a:p>
          <a:p>
            <a:pPr lvl="1"/>
            <a:r>
              <a:rPr lang="ru-RU" dirty="0" smtClean="0"/>
              <a:t>Основные роли</a:t>
            </a:r>
          </a:p>
          <a:p>
            <a:pPr lvl="2"/>
            <a:r>
              <a:rPr lang="en-US" b="1" u="sng" dirty="0" smtClean="0"/>
              <a:t>Product Owner</a:t>
            </a:r>
            <a:r>
              <a:rPr lang="en-US" dirty="0" smtClean="0"/>
              <a:t> – </a:t>
            </a:r>
            <a:r>
              <a:rPr lang="ru-RU" dirty="0" smtClean="0"/>
              <a:t>представляет собой «голос заказчика», занимается управлением требованиями. </a:t>
            </a:r>
            <a:br>
              <a:rPr lang="ru-RU" dirty="0" smtClean="0"/>
            </a:br>
            <a:r>
              <a:rPr lang="ru-RU" dirty="0" smtClean="0"/>
              <a:t>Основная задача – максимизировать пользу создаваемого продукта с точки зрения бизнеса.</a:t>
            </a:r>
            <a:endParaRPr lang="en-US" dirty="0" smtClean="0"/>
          </a:p>
          <a:p>
            <a:pPr lvl="2"/>
            <a:r>
              <a:rPr lang="en-US" b="1" u="sng" dirty="0" smtClean="0"/>
              <a:t>Scrum Master</a:t>
            </a:r>
            <a:r>
              <a:rPr lang="ru-RU" dirty="0" smtClean="0"/>
              <a:t> – гарантирует, что команда проекта соблюдает принципы </a:t>
            </a:r>
            <a:r>
              <a:rPr lang="en-US" dirty="0" smtClean="0"/>
              <a:t>Scrum</a:t>
            </a:r>
            <a:r>
              <a:rPr lang="ru-RU" dirty="0" smtClean="0"/>
              <a:t>.</a:t>
            </a:r>
            <a:endParaRPr lang="en-US" dirty="0" smtClean="0"/>
          </a:p>
          <a:p>
            <a:pPr lvl="2"/>
            <a:r>
              <a:rPr lang="en-US" b="1" u="sng" dirty="0" smtClean="0"/>
              <a:t>Scrum Team</a:t>
            </a:r>
            <a:r>
              <a:rPr lang="ru-RU" dirty="0" smtClean="0"/>
              <a:t> – группа людей, создающих поставляемые результаты проекта.</a:t>
            </a:r>
            <a:endParaRPr lang="en-US" dirty="0" smtClean="0"/>
          </a:p>
          <a:p>
            <a:pPr lvl="1"/>
            <a:r>
              <a:rPr lang="ru-RU" dirty="0" smtClean="0"/>
              <a:t>Особенности команды</a:t>
            </a:r>
          </a:p>
          <a:p>
            <a:pPr lvl="2"/>
            <a:r>
              <a:rPr lang="ru-RU" dirty="0" smtClean="0"/>
              <a:t>Команда кросс-функциональная </a:t>
            </a:r>
          </a:p>
          <a:p>
            <a:pPr lvl="2"/>
            <a:r>
              <a:rPr lang="ru-RU" dirty="0" smtClean="0"/>
              <a:t>Само-мотивированная </a:t>
            </a:r>
          </a:p>
          <a:p>
            <a:pPr lvl="2"/>
            <a:r>
              <a:rPr lang="ru-RU" dirty="0" smtClean="0"/>
              <a:t>Преобладающий стиль лидерства - </a:t>
            </a:r>
            <a:r>
              <a:rPr lang="en-US" dirty="0"/>
              <a:t>servant </a:t>
            </a:r>
            <a:r>
              <a:rPr lang="en-US" dirty="0" smtClean="0"/>
              <a:t>leadership</a:t>
            </a:r>
            <a:r>
              <a:rPr lang="ru-RU" dirty="0" smtClean="0"/>
              <a:t> (лидер-служитель)</a:t>
            </a:r>
          </a:p>
          <a:p>
            <a:pPr lvl="2"/>
            <a:r>
              <a:rPr lang="ru-RU" dirty="0" smtClean="0"/>
              <a:t>Идеальный размер команды - 6-10 человек</a:t>
            </a:r>
          </a:p>
          <a:p>
            <a:pPr lvl="2"/>
            <a:r>
              <a:rPr lang="ru-RU" dirty="0" smtClean="0"/>
              <a:t>Для больших проектов применяется </a:t>
            </a:r>
            <a:r>
              <a:rPr lang="en-US" dirty="0" smtClean="0"/>
              <a:t>Scrum of Scrum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06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031" y="1192213"/>
            <a:ext cx="6838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Основные понятия</a:t>
            </a:r>
          </a:p>
          <a:p>
            <a:pPr lvl="1"/>
            <a:r>
              <a:rPr lang="en-US" dirty="0" smtClean="0"/>
              <a:t>Project Vision – </a:t>
            </a:r>
            <a:r>
              <a:rPr lang="ru-RU" dirty="0" smtClean="0"/>
              <a:t>описание причин запуска проекта с точки зрения бизнеса</a:t>
            </a:r>
            <a:endParaRPr lang="en-US" dirty="0" smtClean="0"/>
          </a:p>
          <a:p>
            <a:pPr lvl="1"/>
            <a:r>
              <a:rPr lang="ru-RU" dirty="0" smtClean="0"/>
              <a:t>Персоны – группы целевых пользователей</a:t>
            </a:r>
          </a:p>
          <a:p>
            <a:pPr lvl="1"/>
            <a:r>
              <a:rPr lang="ru-RU" dirty="0" smtClean="0"/>
              <a:t>Эпики – крупные высокоуровневые требования или функции продукта</a:t>
            </a:r>
          </a:p>
          <a:p>
            <a:pPr lvl="2"/>
            <a:r>
              <a:rPr lang="en-US" dirty="0" smtClean="0"/>
              <a:t>User Story – </a:t>
            </a:r>
            <a:r>
              <a:rPr lang="ru-RU" dirty="0" smtClean="0"/>
              <a:t>способ записи требований (основное – описание Кто, что и почему хочет видеть в продукте и Критерии приемки </a:t>
            </a:r>
            <a:r>
              <a:rPr lang="en-US" dirty="0"/>
              <a:t>User </a:t>
            </a:r>
            <a:r>
              <a:rPr lang="en-US" dirty="0" smtClean="0"/>
              <a:t>Story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Задачи – конкретные задачи для реализации </a:t>
            </a:r>
            <a:r>
              <a:rPr lang="en-US" dirty="0" smtClean="0"/>
              <a:t>User Story</a:t>
            </a:r>
            <a:endParaRPr lang="ru-RU" dirty="0" smtClean="0"/>
          </a:p>
          <a:p>
            <a:pPr lvl="1"/>
            <a:r>
              <a:rPr lang="ru-RU" dirty="0" err="1" smtClean="0"/>
              <a:t>Приоритизированный</a:t>
            </a:r>
            <a:r>
              <a:rPr lang="en-US" dirty="0" smtClean="0"/>
              <a:t> </a:t>
            </a:r>
            <a:r>
              <a:rPr lang="en-US" dirty="0"/>
              <a:t>Product </a:t>
            </a:r>
            <a:r>
              <a:rPr lang="en-US" dirty="0" smtClean="0"/>
              <a:t>Backlog</a:t>
            </a:r>
            <a:r>
              <a:rPr lang="ru-RU" dirty="0" smtClean="0"/>
              <a:t> – список всех Эпиков, рисков и утвержденных изменений продукта </a:t>
            </a:r>
          </a:p>
          <a:p>
            <a:pPr lvl="1"/>
            <a:r>
              <a:rPr lang="ru-RU" dirty="0" smtClean="0"/>
              <a:t>Спринт – итерация работы над продуктом (1-6 недель)</a:t>
            </a:r>
          </a:p>
          <a:p>
            <a:pPr lvl="1"/>
            <a:r>
              <a:rPr lang="en-US" dirty="0" smtClean="0"/>
              <a:t>Sprint backlog – </a:t>
            </a:r>
            <a:r>
              <a:rPr lang="ru-RU" dirty="0" smtClean="0"/>
              <a:t>список задач для реализации в пределах одного спринта</a:t>
            </a:r>
          </a:p>
          <a:p>
            <a:pPr lvl="1"/>
            <a:r>
              <a:rPr lang="en-US" dirty="0" smtClean="0"/>
              <a:t>Standup meeting – </a:t>
            </a:r>
            <a:r>
              <a:rPr lang="ru-RU" dirty="0" smtClean="0"/>
              <a:t>ежедневный митинг команды – каждый член команды отвечает на три вопроса</a:t>
            </a:r>
          </a:p>
          <a:p>
            <a:pPr lvl="2"/>
            <a:r>
              <a:rPr lang="ru-RU" dirty="0" smtClean="0"/>
              <a:t>Что я сделал вчера?</a:t>
            </a:r>
          </a:p>
          <a:p>
            <a:pPr lvl="2"/>
            <a:r>
              <a:rPr lang="ru-RU" dirty="0" smtClean="0"/>
              <a:t>Что я сделаю сегодня?</a:t>
            </a:r>
          </a:p>
          <a:p>
            <a:pPr lvl="2"/>
            <a:r>
              <a:rPr lang="ru-RU" dirty="0" smtClean="0"/>
              <a:t>Какие сложности у меня есть?</a:t>
            </a:r>
          </a:p>
          <a:p>
            <a:pPr lvl="2"/>
            <a:endParaRPr lang="ru-RU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39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794" y="2273300"/>
            <a:ext cx="6829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970289"/>
              </p:ext>
            </p:extLst>
          </p:nvPr>
        </p:nvGraphicFramePr>
        <p:xfrm>
          <a:off x="3218101" y="1001607"/>
          <a:ext cx="7860835" cy="569696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17285"/>
                <a:gridCol w="5543550"/>
              </a:tblGrid>
              <a:tr h="194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Фаза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</a:tr>
              <a:tr h="1563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Инициация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 </a:t>
                      </a:r>
                      <a:r>
                        <a:rPr lang="ru-RU" sz="1400" dirty="0" smtClean="0">
                          <a:effectLst/>
                        </a:rPr>
                        <a:t>Создание</a:t>
                      </a:r>
                      <a:r>
                        <a:rPr lang="ru-RU" sz="1400" baseline="0" dirty="0" smtClean="0">
                          <a:effectLst/>
                        </a:rPr>
                        <a:t> документа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Project Vision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 </a:t>
                      </a:r>
                      <a:r>
                        <a:rPr lang="ru-RU" sz="1400" dirty="0" smtClean="0">
                          <a:effectLst/>
                        </a:rPr>
                        <a:t>Идентификация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Scrum </a:t>
                      </a:r>
                      <a:r>
                        <a:rPr lang="en-US" sz="1400" dirty="0">
                          <a:effectLst/>
                        </a:rPr>
                        <a:t>Master </a:t>
                      </a:r>
                      <a:r>
                        <a:rPr lang="ru-RU" sz="1400" dirty="0" smtClean="0">
                          <a:effectLst/>
                        </a:rPr>
                        <a:t>и заинтересованных</a:t>
                      </a:r>
                      <a:r>
                        <a:rPr lang="ru-RU" sz="1400" baseline="0" dirty="0" smtClean="0">
                          <a:effectLst/>
                        </a:rPr>
                        <a:t> сторон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 </a:t>
                      </a:r>
                      <a:r>
                        <a:rPr lang="ru-RU" sz="1400" dirty="0" smtClean="0">
                          <a:effectLst/>
                        </a:rPr>
                        <a:t>Формирование</a:t>
                      </a:r>
                      <a:r>
                        <a:rPr lang="en-US" sz="1400" dirty="0" smtClean="0">
                          <a:effectLst/>
                        </a:rPr>
                        <a:t> Scrum</a:t>
                      </a:r>
                      <a:r>
                        <a:rPr lang="ru-RU" sz="1400" dirty="0" smtClean="0">
                          <a:effectLst/>
                        </a:rPr>
                        <a:t>-команды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 </a:t>
                      </a:r>
                      <a:r>
                        <a:rPr lang="ru-RU" sz="1400" dirty="0" smtClean="0">
                          <a:effectLst/>
                        </a:rPr>
                        <a:t>Создание</a:t>
                      </a:r>
                      <a:r>
                        <a:rPr lang="ru-RU" sz="1400" baseline="0" dirty="0" smtClean="0">
                          <a:effectLst/>
                        </a:rPr>
                        <a:t> Эпиков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 </a:t>
                      </a:r>
                      <a:r>
                        <a:rPr lang="ru-RU" sz="1400" dirty="0" smtClean="0">
                          <a:effectLst/>
                        </a:rPr>
                        <a:t>Создание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приоритизированного</a:t>
                      </a:r>
                      <a:r>
                        <a:rPr lang="en-US" sz="1400" dirty="0" smtClean="0">
                          <a:effectLst/>
                        </a:rPr>
                        <a:t> Product </a:t>
                      </a:r>
                      <a:r>
                        <a:rPr lang="en-US" sz="1400" dirty="0">
                          <a:effectLst/>
                        </a:rPr>
                        <a:t>Backlog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 </a:t>
                      </a:r>
                      <a:r>
                        <a:rPr lang="ru-RU" sz="1400" dirty="0" smtClean="0">
                          <a:effectLst/>
                        </a:rPr>
                        <a:t>Планирование выпуска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</a:tr>
              <a:tr h="1366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Планирование и оценка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 </a:t>
                      </a:r>
                      <a:r>
                        <a:rPr lang="ru-RU" sz="1400" dirty="0" smtClean="0">
                          <a:effectLst/>
                        </a:rPr>
                        <a:t>Создание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User Stories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 </a:t>
                      </a:r>
                      <a:r>
                        <a:rPr lang="ru-RU" sz="1400" dirty="0" smtClean="0">
                          <a:effectLst/>
                        </a:rPr>
                        <a:t>Утверждение и </a:t>
                      </a:r>
                      <a:r>
                        <a:rPr lang="ru-RU" sz="1400" baseline="0" dirty="0" smtClean="0">
                          <a:effectLst/>
                        </a:rPr>
                        <a:t>оценка </a:t>
                      </a:r>
                      <a:r>
                        <a:rPr lang="en-US" sz="1400" dirty="0" smtClean="0">
                          <a:effectLst/>
                        </a:rPr>
                        <a:t>User </a:t>
                      </a:r>
                      <a:r>
                        <a:rPr lang="en-US" sz="1400" dirty="0">
                          <a:effectLst/>
                        </a:rPr>
                        <a:t>Stories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 </a:t>
                      </a:r>
                      <a:r>
                        <a:rPr lang="ru-RU" sz="1400" dirty="0" smtClean="0">
                          <a:effectLst/>
                        </a:rPr>
                        <a:t>Создание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задач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 </a:t>
                      </a:r>
                      <a:r>
                        <a:rPr lang="ru-RU" sz="1400" dirty="0" smtClean="0">
                          <a:effectLst/>
                        </a:rPr>
                        <a:t>Оценка задач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 </a:t>
                      </a:r>
                      <a:r>
                        <a:rPr lang="ru-RU" sz="1400" dirty="0" smtClean="0">
                          <a:effectLst/>
                        </a:rPr>
                        <a:t>Создание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Sprint Backlog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</a:tr>
              <a:tr h="777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Реализация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12. Создание</a:t>
                      </a:r>
                      <a:r>
                        <a:rPr lang="ru-RU" sz="1400" baseline="0" dirty="0" smtClean="0">
                          <a:effectLst/>
                        </a:rPr>
                        <a:t> поставляемых результатов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 </a:t>
                      </a:r>
                      <a:r>
                        <a:rPr lang="ru-RU" sz="1400" dirty="0" smtClean="0">
                          <a:effectLst/>
                        </a:rPr>
                        <a:t>Проведение</a:t>
                      </a:r>
                      <a:r>
                        <a:rPr lang="en-US" sz="1400" dirty="0" smtClean="0">
                          <a:effectLst/>
                        </a:rPr>
                        <a:t> Standup</a:t>
                      </a:r>
                      <a:r>
                        <a:rPr lang="ru-RU" sz="1400" dirty="0" smtClean="0">
                          <a:effectLst/>
                        </a:rPr>
                        <a:t>-митингов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 </a:t>
                      </a:r>
                      <a:r>
                        <a:rPr lang="ru-RU" sz="1400" dirty="0" smtClean="0">
                          <a:effectLst/>
                        </a:rPr>
                        <a:t>Обработка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приоритизированного</a:t>
                      </a:r>
                      <a:r>
                        <a:rPr lang="en-US" sz="1400" dirty="0" smtClean="0">
                          <a:effectLst/>
                        </a:rPr>
                        <a:t> Product Backlog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</a:tr>
              <a:tr h="777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Ревью</a:t>
                      </a:r>
                      <a:r>
                        <a:rPr lang="ru-RU" sz="1400" dirty="0" smtClean="0">
                          <a:effectLst/>
                        </a:rPr>
                        <a:t> и ретроспектива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 </a:t>
                      </a:r>
                      <a:r>
                        <a:rPr lang="ru-RU" sz="1400" dirty="0" smtClean="0">
                          <a:effectLst/>
                        </a:rPr>
                        <a:t>Проведение митингов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Scrum of Scrums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 </a:t>
                      </a:r>
                      <a:r>
                        <a:rPr lang="ru-RU" sz="1400" dirty="0" smtClean="0">
                          <a:effectLst/>
                        </a:rPr>
                        <a:t>Демонстрация и проверка результатов спринта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17. </a:t>
                      </a:r>
                      <a:r>
                        <a:rPr lang="ru-RU" sz="1400" dirty="0" smtClean="0">
                          <a:effectLst/>
                        </a:rPr>
                        <a:t>Ретроспектива</a:t>
                      </a:r>
                      <a:r>
                        <a:rPr lang="ru-RU" sz="1400" baseline="0" dirty="0" smtClean="0">
                          <a:effectLst/>
                        </a:rPr>
                        <a:t> спринта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</a:tr>
              <a:tr h="580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Релиз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 </a:t>
                      </a:r>
                      <a:r>
                        <a:rPr lang="ru-RU" sz="1400" dirty="0" smtClean="0">
                          <a:effectLst/>
                        </a:rPr>
                        <a:t>Отгрузка</a:t>
                      </a:r>
                      <a:r>
                        <a:rPr lang="ru-RU" sz="1400" baseline="0" dirty="0" smtClean="0">
                          <a:effectLst/>
                        </a:rPr>
                        <a:t> поставляемых результатов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 </a:t>
                      </a:r>
                      <a:r>
                        <a:rPr lang="ru-RU" sz="1400" dirty="0" smtClean="0">
                          <a:effectLst/>
                        </a:rPr>
                        <a:t>Ретроспектива проекта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0" marR="452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2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Содержание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1169972"/>
            <a:ext cx="10018713" cy="50348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Немного терминологии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Основные </a:t>
            </a:r>
            <a:r>
              <a:rPr lang="ru-RU" dirty="0" smtClean="0"/>
              <a:t>этапы жизненного цикла любых </a:t>
            </a:r>
            <a:r>
              <a:rPr lang="ru-RU" dirty="0"/>
              <a:t>проектов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Waterfall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Экстремальное программирование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Scrum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Kanban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Метод освоенного объема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86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Основные принципы</a:t>
            </a:r>
          </a:p>
          <a:p>
            <a:pPr lvl="1"/>
            <a:r>
              <a:rPr lang="ru-RU" b="1" dirty="0" smtClean="0"/>
              <a:t>Само-организация</a:t>
            </a:r>
          </a:p>
          <a:p>
            <a:pPr lvl="2"/>
            <a:r>
              <a:rPr lang="ru-RU" dirty="0" smtClean="0"/>
              <a:t>Сотрудники являются само-мотивированными, ищущими для себя большей ответственности</a:t>
            </a:r>
          </a:p>
          <a:p>
            <a:pPr lvl="2"/>
            <a:r>
              <a:rPr lang="ru-RU" dirty="0"/>
              <a:t>Преобладающий стиль лидерства - </a:t>
            </a:r>
            <a:r>
              <a:rPr lang="en-US" dirty="0"/>
              <a:t>servant leadership</a:t>
            </a:r>
            <a:r>
              <a:rPr lang="ru-RU" dirty="0"/>
              <a:t> (лидер-служитель)</a:t>
            </a:r>
          </a:p>
          <a:p>
            <a:pPr lvl="1"/>
            <a:r>
              <a:rPr lang="ru-RU" b="1" dirty="0" smtClean="0"/>
              <a:t>Совместная работа</a:t>
            </a:r>
          </a:p>
          <a:p>
            <a:pPr lvl="2"/>
            <a:r>
              <a:rPr lang="ru-RU" dirty="0" smtClean="0"/>
              <a:t>Все знают кто и что сейчас делает</a:t>
            </a:r>
          </a:p>
          <a:p>
            <a:pPr lvl="2"/>
            <a:r>
              <a:rPr lang="ru-RU" dirty="0" smtClean="0"/>
              <a:t>Делятся своей работой</a:t>
            </a:r>
          </a:p>
          <a:p>
            <a:pPr lvl="1"/>
            <a:r>
              <a:rPr lang="ru-RU" b="1" dirty="0" err="1" smtClean="0"/>
              <a:t>Приоритизация</a:t>
            </a:r>
            <a:r>
              <a:rPr lang="ru-RU" b="1" dirty="0" smtClean="0"/>
              <a:t> на основе значимости для бизнеса</a:t>
            </a:r>
          </a:p>
          <a:p>
            <a:pPr lvl="2"/>
            <a:r>
              <a:rPr lang="ru-RU" dirty="0" smtClean="0"/>
              <a:t>Более важное с точки зрения бизнеса делается в первую очередь</a:t>
            </a:r>
          </a:p>
          <a:p>
            <a:pPr lvl="1"/>
            <a:r>
              <a:rPr lang="en-US" b="1" dirty="0" smtClean="0"/>
              <a:t>Time-boxing</a:t>
            </a:r>
          </a:p>
          <a:p>
            <a:pPr lvl="2"/>
            <a:r>
              <a:rPr lang="ru-RU" dirty="0" smtClean="0"/>
              <a:t>Все активности в </a:t>
            </a:r>
            <a:r>
              <a:rPr lang="en-US" dirty="0" smtClean="0"/>
              <a:t>Scrum </a:t>
            </a:r>
            <a:r>
              <a:rPr lang="ru-RU" dirty="0" smtClean="0"/>
              <a:t>ограничены по времени и нарушать это правило нельзя</a:t>
            </a:r>
          </a:p>
          <a:p>
            <a:pPr lvl="2"/>
            <a:r>
              <a:rPr lang="en-US" dirty="0" smtClean="0"/>
              <a:t>Sprint – 1-6 </a:t>
            </a:r>
            <a:r>
              <a:rPr lang="ru-RU" dirty="0" smtClean="0"/>
              <a:t>недель – </a:t>
            </a:r>
            <a:r>
              <a:rPr lang="ru-RU" b="1" u="sng" dirty="0" smtClean="0"/>
              <a:t>важно для измерения скорости команды</a:t>
            </a:r>
            <a:r>
              <a:rPr lang="ru-RU" dirty="0" smtClean="0"/>
              <a:t>.</a:t>
            </a:r>
          </a:p>
          <a:p>
            <a:pPr lvl="2"/>
            <a:r>
              <a:rPr lang="en-US" dirty="0" smtClean="0"/>
              <a:t>Standup</a:t>
            </a:r>
            <a:r>
              <a:rPr lang="ru-RU" dirty="0" smtClean="0"/>
              <a:t>-митинг – 15 минут и т.п.</a:t>
            </a:r>
          </a:p>
          <a:p>
            <a:pPr lvl="1"/>
            <a:r>
              <a:rPr lang="ru-RU" b="1" dirty="0" smtClean="0"/>
              <a:t>Итеративная разработка</a:t>
            </a:r>
          </a:p>
          <a:p>
            <a:pPr marL="1371600" lvl="3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054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Оценки в </a:t>
            </a:r>
            <a:r>
              <a:rPr lang="en-US" dirty="0" smtClean="0"/>
              <a:t>Scrum</a:t>
            </a:r>
          </a:p>
          <a:p>
            <a:pPr lvl="1"/>
            <a:r>
              <a:rPr lang="ru-RU" dirty="0" smtClean="0"/>
              <a:t>Трудоемкость </a:t>
            </a:r>
            <a:r>
              <a:rPr lang="en-US" dirty="0" smtClean="0"/>
              <a:t>User </a:t>
            </a:r>
            <a:r>
              <a:rPr lang="en-US" dirty="0"/>
              <a:t>Story </a:t>
            </a:r>
            <a:r>
              <a:rPr lang="ru-RU" dirty="0" smtClean="0"/>
              <a:t>оценивается в </a:t>
            </a:r>
            <a:r>
              <a:rPr lang="en-US" dirty="0" smtClean="0"/>
              <a:t>Story Point’</a:t>
            </a:r>
            <a:r>
              <a:rPr lang="ru-RU" dirty="0" smtClean="0"/>
              <a:t>ах </a:t>
            </a:r>
          </a:p>
          <a:p>
            <a:pPr lvl="2"/>
            <a:r>
              <a:rPr lang="ru-RU" dirty="0" smtClean="0"/>
              <a:t>шкала может быть нелинейной, например 1, 2, 5, 10, 25 и т.д. </a:t>
            </a:r>
          </a:p>
          <a:p>
            <a:pPr lvl="2"/>
            <a:r>
              <a:rPr lang="ru-RU" dirty="0" smtClean="0"/>
              <a:t>или линейной – от 1, 2, 3 и т.д.</a:t>
            </a:r>
          </a:p>
          <a:p>
            <a:pPr lvl="1"/>
            <a:r>
              <a:rPr lang="ru-RU" dirty="0" smtClean="0"/>
              <a:t>Скорость команды = Сумма всех </a:t>
            </a:r>
            <a:r>
              <a:rPr lang="en-US" dirty="0" smtClean="0"/>
              <a:t>Story Point’</a:t>
            </a:r>
            <a:r>
              <a:rPr lang="ru-RU" dirty="0" err="1" smtClean="0"/>
              <a:t>ов</a:t>
            </a:r>
            <a:r>
              <a:rPr lang="ru-RU" dirty="0" smtClean="0"/>
              <a:t>, реализованных за один спринт</a:t>
            </a:r>
          </a:p>
          <a:p>
            <a:pPr lvl="2"/>
            <a:r>
              <a:rPr lang="ru-RU" dirty="0" smtClean="0"/>
              <a:t>Например, если за спринт удалось реализовать 3 </a:t>
            </a:r>
            <a:r>
              <a:rPr lang="en-US" dirty="0" smtClean="0"/>
              <a:t>User Story</a:t>
            </a:r>
            <a:r>
              <a:rPr lang="ru-RU" dirty="0" smtClean="0"/>
              <a:t>, у которых трудоемкость была оценена в 1, 5 и 10, то скорость команды </a:t>
            </a:r>
            <a:r>
              <a:rPr lang="en-US" b="1" u="sng" dirty="0" smtClean="0"/>
              <a:t>Team Velocity =</a:t>
            </a:r>
            <a:r>
              <a:rPr lang="ru-RU" b="1" u="sng" dirty="0" smtClean="0"/>
              <a:t> 1 + 5 + 10</a:t>
            </a:r>
            <a:r>
              <a:rPr lang="en-US" b="1" u="sng" dirty="0" smtClean="0"/>
              <a:t> = 16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ru-RU" dirty="0" smtClean="0"/>
              <a:t>Фокус-фактор – это отношение </a:t>
            </a:r>
            <a:r>
              <a:rPr lang="ru-RU" dirty="0"/>
              <a:t>действительной </a:t>
            </a:r>
            <a:r>
              <a:rPr lang="ru-RU" dirty="0" smtClean="0"/>
              <a:t>производительности к доступной производительности</a:t>
            </a:r>
          </a:p>
          <a:p>
            <a:pPr lvl="2"/>
            <a:r>
              <a:rPr lang="ru-RU" dirty="0" smtClean="0"/>
              <a:t>Например:</a:t>
            </a:r>
          </a:p>
          <a:p>
            <a:pPr lvl="3"/>
            <a:r>
              <a:rPr lang="ru-RU" dirty="0" smtClean="0"/>
              <a:t>если в качестве 1 </a:t>
            </a:r>
            <a:r>
              <a:rPr lang="en-US" dirty="0" smtClean="0"/>
              <a:t>Story Point’</a:t>
            </a:r>
            <a:r>
              <a:rPr lang="ru-RU" dirty="0" smtClean="0"/>
              <a:t>а принят 1 человеко-день, длительность спринта 2 недели, размер команды 3 человека, то доступная производительность оставляет 2 х 3 х 5 = 30</a:t>
            </a:r>
          </a:p>
          <a:p>
            <a:pPr lvl="3"/>
            <a:r>
              <a:rPr lang="ru-RU" dirty="0" smtClean="0"/>
              <a:t>За спринт удалось реализовать</a:t>
            </a:r>
            <a:r>
              <a:rPr lang="en-US" dirty="0" smtClean="0"/>
              <a:t> User Story</a:t>
            </a:r>
            <a:r>
              <a:rPr lang="ru-RU" dirty="0" smtClean="0"/>
              <a:t>, сумма </a:t>
            </a:r>
            <a:r>
              <a:rPr lang="en-US" dirty="0"/>
              <a:t>Story </a:t>
            </a:r>
            <a:r>
              <a:rPr lang="en-US" dirty="0" smtClean="0"/>
              <a:t>Point’</a:t>
            </a:r>
            <a:r>
              <a:rPr lang="ru-RU" dirty="0" err="1" smtClean="0"/>
              <a:t>ов</a:t>
            </a:r>
            <a:r>
              <a:rPr lang="ru-RU" dirty="0" smtClean="0"/>
              <a:t> которых равна 20</a:t>
            </a:r>
          </a:p>
          <a:p>
            <a:pPr lvl="3"/>
            <a:r>
              <a:rPr lang="ru-RU" dirty="0" smtClean="0"/>
              <a:t>Фокус-фактор равен 20 </a:t>
            </a:r>
            <a:r>
              <a:rPr lang="en-US" dirty="0" smtClean="0"/>
              <a:t>/ 30 = 0,7</a:t>
            </a:r>
            <a:endParaRPr lang="ru-RU" dirty="0" smtClean="0"/>
          </a:p>
          <a:p>
            <a:pPr lvl="2"/>
            <a:r>
              <a:rPr lang="ru-RU" dirty="0" smtClean="0"/>
              <a:t>используется </a:t>
            </a:r>
            <a:r>
              <a:rPr lang="ru-RU" dirty="0"/>
              <a:t>для прогнозирования </a:t>
            </a:r>
            <a:r>
              <a:rPr lang="ru-RU" dirty="0" smtClean="0"/>
              <a:t>производительности команды и оценки степени ее концентрации на основных задачах</a:t>
            </a:r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924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44" y="1287236"/>
            <a:ext cx="65627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ru-RU" dirty="0" smtClean="0"/>
          </a:p>
        </p:txBody>
      </p:sp>
      <p:pic>
        <p:nvPicPr>
          <p:cNvPr id="1026" name="Picture 2" descr="https://upload.wikimedia.org/wikipedia/commons/0/05/SampleBurndown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85" y="1373133"/>
            <a:ext cx="9537759" cy="52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.2</a:t>
            </a:r>
            <a:r>
              <a:rPr lang="ru-RU" dirty="0" smtClean="0"/>
              <a:t> </a:t>
            </a:r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40" y="1108610"/>
            <a:ext cx="7639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.3</a:t>
            </a:r>
            <a:r>
              <a:rPr lang="ru-RU" dirty="0" smtClean="0"/>
              <a:t> </a:t>
            </a:r>
            <a:r>
              <a:rPr lang="en-US" dirty="0" err="1" smtClean="0"/>
              <a:t>Kanban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Процесс был разработан компанией </a:t>
            </a:r>
            <a:r>
              <a:rPr lang="en-US" dirty="0" smtClean="0"/>
              <a:t>Toyota </a:t>
            </a:r>
            <a:r>
              <a:rPr lang="ru-RU" dirty="0" smtClean="0"/>
              <a:t>в 1962 году</a:t>
            </a:r>
          </a:p>
          <a:p>
            <a:r>
              <a:rPr lang="ru-RU" dirty="0" smtClean="0"/>
              <a:t>Основная задача процесса – уменьшить кол-во работы в текущий момент времени на каждом этапе производства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0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.3</a:t>
            </a:r>
            <a:r>
              <a:rPr lang="ru-RU" dirty="0" smtClean="0"/>
              <a:t> </a:t>
            </a:r>
            <a:r>
              <a:rPr lang="en-US" dirty="0" err="1" smtClean="0"/>
              <a:t>Kanban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</a:t>
            </a:r>
          </a:p>
          <a:p>
            <a:pPr lvl="1"/>
            <a:r>
              <a:rPr lang="ru-RU" dirty="0" smtClean="0"/>
              <a:t>Задачи большие, их кол-во невелико</a:t>
            </a:r>
          </a:p>
          <a:p>
            <a:pPr lvl="1"/>
            <a:r>
              <a:rPr lang="ru-RU" dirty="0" smtClean="0"/>
              <a:t>По своей сути задача – это минимальная порция изменений, которые могут быть самостоятельно проданы клиенту</a:t>
            </a:r>
          </a:p>
          <a:p>
            <a:pPr lvl="1"/>
            <a:r>
              <a:rPr lang="ru-RU" dirty="0" smtClean="0"/>
              <a:t>Оценка задач опциональна</a:t>
            </a:r>
          </a:p>
          <a:p>
            <a:pPr lvl="1"/>
            <a:r>
              <a:rPr lang="ru-RU" dirty="0" smtClean="0"/>
              <a:t>Спринтов, итераций и т.п. – нет. Есть только задачи.</a:t>
            </a:r>
          </a:p>
          <a:p>
            <a:pPr lvl="1"/>
            <a:r>
              <a:rPr lang="ru-RU" dirty="0" smtClean="0"/>
              <a:t>Существует </a:t>
            </a:r>
            <a:r>
              <a:rPr lang="ru-RU" dirty="0" err="1" smtClean="0"/>
              <a:t>приоритизированный</a:t>
            </a:r>
            <a:r>
              <a:rPr lang="ru-RU" dirty="0" smtClean="0"/>
              <a:t> пул задач, из которого команда берет задачи в работу.</a:t>
            </a:r>
          </a:p>
          <a:p>
            <a:pPr lvl="1"/>
            <a:r>
              <a:rPr lang="ru-RU" dirty="0" smtClean="0"/>
              <a:t>Основная измеряемая характеристика – среднее время выполнения задачи</a:t>
            </a:r>
          </a:p>
        </p:txBody>
      </p:sp>
    </p:spTree>
    <p:extLst>
      <p:ext uri="{BB962C8B-B14F-4D97-AF65-F5344CB8AC3E}">
        <p14:creationId xmlns:p14="http://schemas.microsoft.com/office/powerpoint/2010/main" val="11926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.3</a:t>
            </a:r>
            <a:r>
              <a:rPr lang="ru-RU" dirty="0" smtClean="0"/>
              <a:t> </a:t>
            </a:r>
            <a:r>
              <a:rPr lang="en-US" dirty="0" err="1" smtClean="0"/>
              <a:t>Kanban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2050" name="Picture 2" descr="https://habrastorage.org/files/2b5/ec1/918/2b5ec19187ef4c47821de19248fa63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47" y="1086393"/>
            <a:ext cx="8832475" cy="54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.3</a:t>
            </a:r>
            <a:r>
              <a:rPr lang="ru-RU" dirty="0" smtClean="0"/>
              <a:t> </a:t>
            </a:r>
            <a:r>
              <a:rPr lang="en-US" dirty="0" err="1" smtClean="0"/>
              <a:t>Kanban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62" y="957696"/>
            <a:ext cx="10217137" cy="5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6 Метод освоенного объема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Используется для отслеживания прогресса проекта </a:t>
            </a:r>
          </a:p>
          <a:p>
            <a:r>
              <a:rPr lang="ru-RU" dirty="0" smtClean="0"/>
              <a:t>Помогает спрогнозировать, впишется ли проект в рамки бюджета, сроков и т.п.</a:t>
            </a:r>
          </a:p>
        </p:txBody>
      </p:sp>
    </p:spTree>
    <p:extLst>
      <p:ext uri="{BB962C8B-B14F-4D97-AF65-F5344CB8AC3E}">
        <p14:creationId xmlns:p14="http://schemas.microsoft.com/office/powerpoint/2010/main" val="37748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2918694"/>
              </p:ext>
            </p:extLst>
          </p:nvPr>
        </p:nvGraphicFramePr>
        <p:xfrm>
          <a:off x="1594904" y="979371"/>
          <a:ext cx="10597096" cy="530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979371"/>
          </a:xfrm>
        </p:spPr>
        <p:txBody>
          <a:bodyPr/>
          <a:lstStyle/>
          <a:p>
            <a:r>
              <a:rPr lang="ru-RU" dirty="0" smtClean="0"/>
              <a:t>1. Для начала немного терминологии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6 Метод освоенного объема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538843"/>
            <a:ext cx="10282145" cy="631915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Пример проекта:</a:t>
            </a:r>
          </a:p>
          <a:p>
            <a:pPr lvl="1"/>
            <a:r>
              <a:rPr lang="ru-RU" dirty="0" smtClean="0"/>
              <a:t>Нам заказали разработку веб-сайта, состоящего из </a:t>
            </a:r>
            <a:r>
              <a:rPr lang="ru-RU" b="1" u="sng" dirty="0" smtClean="0"/>
              <a:t>4000</a:t>
            </a:r>
            <a:r>
              <a:rPr lang="ru-RU" dirty="0" smtClean="0"/>
              <a:t> веб-страниц. Бюджет проекта составляет </a:t>
            </a:r>
            <a:br>
              <a:rPr lang="ru-RU" dirty="0" smtClean="0"/>
            </a:br>
            <a:r>
              <a:rPr lang="en-US" b="1" u="sng" dirty="0" smtClean="0"/>
              <a:t>$</a:t>
            </a:r>
            <a:r>
              <a:rPr lang="ru-RU" b="1" u="sng" dirty="0" smtClean="0"/>
              <a:t>400 000</a:t>
            </a:r>
            <a:r>
              <a:rPr lang="en-US" dirty="0" smtClean="0"/>
              <a:t>. </a:t>
            </a:r>
            <a:r>
              <a:rPr lang="ru-RU" dirty="0" smtClean="0"/>
              <a:t>Проект должен быть реализован за </a:t>
            </a:r>
            <a:r>
              <a:rPr lang="ru-RU" b="1" u="sng" dirty="0" smtClean="0"/>
              <a:t>12 месяцев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На данный момент прошло </a:t>
            </a:r>
            <a:r>
              <a:rPr lang="ru-RU" b="1" u="sng" dirty="0" smtClean="0"/>
              <a:t>6</a:t>
            </a:r>
            <a:r>
              <a:rPr lang="ru-RU" dirty="0" smtClean="0"/>
              <a:t> месяцев и мы реализовали только </a:t>
            </a:r>
            <a:r>
              <a:rPr lang="ru-RU" b="1" u="sng" dirty="0" smtClean="0"/>
              <a:t>1 000</a:t>
            </a:r>
            <a:r>
              <a:rPr lang="ru-RU" dirty="0" smtClean="0"/>
              <a:t> страниц и потратили </a:t>
            </a:r>
            <a:r>
              <a:rPr lang="en-US" b="1" u="sng" dirty="0" smtClean="0"/>
              <a:t>$300 000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Применение метода</a:t>
            </a:r>
          </a:p>
          <a:p>
            <a:pPr lvl="1"/>
            <a:r>
              <a:rPr lang="ru-RU" dirty="0" smtClean="0"/>
              <a:t>Исходные данные</a:t>
            </a:r>
          </a:p>
          <a:p>
            <a:pPr lvl="2"/>
            <a:r>
              <a:rPr lang="ru-RU" b="1" dirty="0" smtClean="0"/>
              <a:t>Бюджет по завершению</a:t>
            </a:r>
            <a:r>
              <a:rPr lang="ru-RU" dirty="0" smtClean="0"/>
              <a:t> (</a:t>
            </a:r>
            <a:r>
              <a:rPr lang="en-US" dirty="0" smtClean="0"/>
              <a:t>Budget at completion, BAC</a:t>
            </a:r>
            <a:r>
              <a:rPr lang="ru-RU" dirty="0" smtClean="0"/>
              <a:t>)</a:t>
            </a:r>
            <a:r>
              <a:rPr lang="en-US" dirty="0" smtClean="0"/>
              <a:t> = </a:t>
            </a:r>
            <a:r>
              <a:rPr lang="en-US" b="1" u="sng" dirty="0" smtClean="0"/>
              <a:t>$400 000</a:t>
            </a:r>
          </a:p>
          <a:p>
            <a:pPr lvl="2"/>
            <a:r>
              <a:rPr lang="ru-RU" b="1" dirty="0" smtClean="0"/>
              <a:t>Процент завершения</a:t>
            </a:r>
            <a:r>
              <a:rPr lang="ru-RU" dirty="0" smtClean="0"/>
              <a:t> (</a:t>
            </a:r>
            <a:r>
              <a:rPr lang="en-US" dirty="0"/>
              <a:t>Percent </a:t>
            </a:r>
            <a:r>
              <a:rPr lang="en-US" dirty="0" smtClean="0"/>
              <a:t>Complete, %Comp) = </a:t>
            </a:r>
            <a:r>
              <a:rPr lang="en-US" b="1" u="sng" dirty="0" smtClean="0"/>
              <a:t>25%</a:t>
            </a:r>
          </a:p>
          <a:p>
            <a:pPr lvl="2"/>
            <a:r>
              <a:rPr lang="ru-RU" b="1" dirty="0"/>
              <a:t>Освоенный объем</a:t>
            </a:r>
            <a:r>
              <a:rPr lang="ru-RU" dirty="0"/>
              <a:t> (</a:t>
            </a:r>
            <a:r>
              <a:rPr lang="en-US" dirty="0"/>
              <a:t>Earned Value, EV</a:t>
            </a:r>
            <a:r>
              <a:rPr lang="ru-RU" dirty="0"/>
              <a:t>)</a:t>
            </a:r>
            <a:r>
              <a:rPr lang="en-US" dirty="0"/>
              <a:t> = %Comp * BAC = </a:t>
            </a:r>
            <a:r>
              <a:rPr lang="en-US" b="1" u="sng" dirty="0"/>
              <a:t>$100 000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ru-RU" dirty="0" smtClean="0"/>
              <a:t>сколько мы сделали в </a:t>
            </a:r>
            <a:r>
              <a:rPr lang="ru-RU" dirty="0"/>
              <a:t>денежном выражении</a:t>
            </a:r>
            <a:r>
              <a:rPr lang="en-US" dirty="0"/>
              <a:t>)</a:t>
            </a:r>
            <a:endParaRPr lang="ru-RU" dirty="0"/>
          </a:p>
          <a:p>
            <a:pPr lvl="2"/>
            <a:r>
              <a:rPr lang="ru-RU" b="1" dirty="0" smtClean="0"/>
              <a:t>Плановый объем</a:t>
            </a:r>
            <a:r>
              <a:rPr lang="ru-RU" dirty="0" smtClean="0"/>
              <a:t> (</a:t>
            </a:r>
            <a:r>
              <a:rPr lang="en-US" dirty="0" smtClean="0"/>
              <a:t>Planned Value, PV</a:t>
            </a:r>
            <a:r>
              <a:rPr lang="ru-RU" dirty="0" smtClean="0"/>
              <a:t>)</a:t>
            </a:r>
            <a:r>
              <a:rPr lang="en-US" dirty="0" smtClean="0"/>
              <a:t> = </a:t>
            </a:r>
            <a:r>
              <a:rPr lang="en-US" b="1" u="sng" dirty="0" smtClean="0"/>
              <a:t>$200 000</a:t>
            </a:r>
            <a:r>
              <a:rPr lang="en-US" dirty="0" smtClean="0"/>
              <a:t> (</a:t>
            </a:r>
            <a:r>
              <a:rPr lang="ru-RU" dirty="0" smtClean="0"/>
              <a:t>сколько мы должны были сделать в денежном выражении</a:t>
            </a:r>
            <a:r>
              <a:rPr lang="en-US" dirty="0" smtClean="0"/>
              <a:t>)</a:t>
            </a:r>
          </a:p>
          <a:p>
            <a:pPr lvl="2"/>
            <a:r>
              <a:rPr lang="ru-RU" b="1" dirty="0" smtClean="0"/>
              <a:t>Фактическая стоимость</a:t>
            </a:r>
            <a:r>
              <a:rPr lang="ru-RU" dirty="0" smtClean="0"/>
              <a:t> (</a:t>
            </a:r>
            <a:r>
              <a:rPr lang="en-US" dirty="0" smtClean="0"/>
              <a:t>Actual Cost, AC</a:t>
            </a:r>
            <a:r>
              <a:rPr lang="ru-RU" dirty="0" smtClean="0"/>
              <a:t>)</a:t>
            </a:r>
            <a:r>
              <a:rPr lang="en-US" dirty="0" smtClean="0"/>
              <a:t> = </a:t>
            </a:r>
            <a:r>
              <a:rPr lang="en-US" b="1" u="sng" dirty="0" smtClean="0"/>
              <a:t>$300 000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столько мы уже потратили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Аналитические данные</a:t>
            </a:r>
          </a:p>
          <a:p>
            <a:pPr lvl="2"/>
            <a:r>
              <a:rPr lang="ru-RU" b="1" dirty="0" smtClean="0"/>
              <a:t>Отклонение по стоимости</a:t>
            </a:r>
            <a:r>
              <a:rPr lang="ru-RU" dirty="0" smtClean="0"/>
              <a:t> (</a:t>
            </a:r>
            <a:r>
              <a:rPr lang="en-US" dirty="0" smtClean="0"/>
              <a:t>Cost Variance, CV</a:t>
            </a:r>
            <a:r>
              <a:rPr lang="ru-RU" dirty="0" smtClean="0"/>
              <a:t>)</a:t>
            </a:r>
            <a:r>
              <a:rPr lang="en-US" dirty="0" smtClean="0"/>
              <a:t> = EV – AC = $100 000 - $300 000 = </a:t>
            </a:r>
            <a:r>
              <a:rPr lang="en-US" b="1" u="sng" dirty="0" smtClean="0"/>
              <a:t>-$200 000</a:t>
            </a:r>
          </a:p>
          <a:p>
            <a:pPr lvl="2"/>
            <a:r>
              <a:rPr lang="ru-RU" b="1" dirty="0" smtClean="0"/>
              <a:t>Отклонение по срокам </a:t>
            </a:r>
            <a:r>
              <a:rPr lang="ru-RU" dirty="0" smtClean="0"/>
              <a:t>(</a:t>
            </a:r>
            <a:r>
              <a:rPr lang="en-US" dirty="0"/>
              <a:t>Schedule </a:t>
            </a:r>
            <a:r>
              <a:rPr lang="en-US" dirty="0" smtClean="0"/>
              <a:t>Variance</a:t>
            </a:r>
            <a:r>
              <a:rPr lang="en-US" dirty="0"/>
              <a:t>,</a:t>
            </a:r>
            <a:r>
              <a:rPr lang="en-US" dirty="0" smtClean="0"/>
              <a:t> SV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en-US" dirty="0"/>
              <a:t>= EV </a:t>
            </a:r>
            <a:r>
              <a:rPr lang="en-US" dirty="0" smtClean="0"/>
              <a:t>– PV = </a:t>
            </a:r>
            <a:r>
              <a:rPr lang="en-US" dirty="0"/>
              <a:t>$100,000 - $200,000 = </a:t>
            </a:r>
            <a:r>
              <a:rPr lang="en-US" b="1" u="sng" dirty="0" smtClean="0"/>
              <a:t>-$100,000</a:t>
            </a:r>
          </a:p>
          <a:p>
            <a:pPr lvl="2"/>
            <a:r>
              <a:rPr lang="ru-RU" b="1" dirty="0" smtClean="0"/>
              <a:t>Индекс производительности по стоимости (</a:t>
            </a:r>
            <a:r>
              <a:rPr lang="en-US" dirty="0" smtClean="0"/>
              <a:t>Cost </a:t>
            </a:r>
            <a:r>
              <a:rPr lang="en-US" dirty="0"/>
              <a:t>Performance </a:t>
            </a:r>
            <a:r>
              <a:rPr lang="en-US" dirty="0" smtClean="0"/>
              <a:t>Index, CPI</a:t>
            </a:r>
            <a:r>
              <a:rPr lang="ru-RU" dirty="0" smtClean="0"/>
              <a:t>)</a:t>
            </a:r>
            <a:r>
              <a:rPr lang="en-US" dirty="0"/>
              <a:t> = EV / AC = $100,000 / </a:t>
            </a:r>
            <a:r>
              <a:rPr lang="en-US" dirty="0" smtClean="0"/>
              <a:t>$300,000 </a:t>
            </a:r>
            <a:r>
              <a:rPr lang="en-US" dirty="0"/>
              <a:t>= </a:t>
            </a:r>
            <a:r>
              <a:rPr lang="en-US" b="1" u="sng" dirty="0" smtClean="0"/>
              <a:t>0.33</a:t>
            </a:r>
          </a:p>
          <a:p>
            <a:pPr lvl="2"/>
            <a:r>
              <a:rPr lang="ru-RU" b="1" dirty="0" smtClean="0"/>
              <a:t>Индекс </a:t>
            </a:r>
            <a:r>
              <a:rPr lang="ru-RU" b="1" dirty="0"/>
              <a:t>производительности по </a:t>
            </a:r>
            <a:r>
              <a:rPr lang="ru-RU" b="1" dirty="0" smtClean="0"/>
              <a:t>срокам (</a:t>
            </a:r>
            <a:r>
              <a:rPr lang="en-US" dirty="0"/>
              <a:t>Schedule Performance Index, S</a:t>
            </a:r>
            <a:r>
              <a:rPr lang="en-US" dirty="0" smtClean="0"/>
              <a:t>PI</a:t>
            </a:r>
            <a:r>
              <a:rPr lang="ru-RU" dirty="0"/>
              <a:t>)</a:t>
            </a:r>
            <a:r>
              <a:rPr lang="en-US" dirty="0"/>
              <a:t> = EV / </a:t>
            </a:r>
            <a:r>
              <a:rPr lang="en-US" dirty="0" smtClean="0"/>
              <a:t>PV </a:t>
            </a:r>
            <a:r>
              <a:rPr lang="en-US" dirty="0"/>
              <a:t>= $100,000 / $200,000 = </a:t>
            </a:r>
            <a:r>
              <a:rPr lang="en-US" b="1" u="sng" dirty="0" smtClean="0"/>
              <a:t>0.5</a:t>
            </a:r>
          </a:p>
          <a:p>
            <a:pPr lvl="1"/>
            <a:r>
              <a:rPr lang="ru-RU" dirty="0" smtClean="0"/>
              <a:t>Прогнозные данные</a:t>
            </a:r>
          </a:p>
          <a:p>
            <a:pPr lvl="2"/>
            <a:r>
              <a:rPr lang="ru-RU" b="1" dirty="0" smtClean="0"/>
              <a:t>Фактический бюджет</a:t>
            </a:r>
            <a:r>
              <a:rPr lang="ru-RU" dirty="0" smtClean="0"/>
              <a:t> = </a:t>
            </a:r>
            <a:r>
              <a:rPr lang="en-US" dirty="0"/>
              <a:t>BAC / CPI = $400 000 / 0,33 = </a:t>
            </a:r>
            <a:r>
              <a:rPr lang="en-US" b="1" u="sng" dirty="0"/>
              <a:t>$</a:t>
            </a:r>
            <a:r>
              <a:rPr lang="en-US" b="1" u="sng" dirty="0" smtClean="0"/>
              <a:t>1 200 000</a:t>
            </a:r>
          </a:p>
          <a:p>
            <a:pPr lvl="2"/>
            <a:r>
              <a:rPr lang="ru-RU" b="1" dirty="0" smtClean="0"/>
              <a:t>Фактический срок</a:t>
            </a:r>
            <a:r>
              <a:rPr lang="ru-RU" dirty="0" smtClean="0"/>
              <a:t> = </a:t>
            </a:r>
            <a:r>
              <a:rPr lang="en-US" b="1" u="sng" dirty="0" smtClean="0"/>
              <a:t>24 </a:t>
            </a:r>
            <a:r>
              <a:rPr lang="ru-RU" b="1" u="sng" dirty="0" smtClean="0"/>
              <a:t>мес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8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759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3108" y="1400106"/>
            <a:ext cx="7165692" cy="34494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Вопросы</a:t>
            </a:r>
            <a:r>
              <a:rPr lang="ru-RU" dirty="0" smtClean="0"/>
              <a:t>?</a:t>
            </a:r>
            <a:endParaRPr lang="en-US" dirty="0" smtClean="0"/>
          </a:p>
          <a:p>
            <a:endParaRPr lang="en-US" dirty="0"/>
          </a:p>
          <a:p>
            <a:r>
              <a:rPr lang="ru-RU" dirty="0"/>
              <a:t>Контакты</a:t>
            </a:r>
          </a:p>
          <a:p>
            <a:pPr lvl="1"/>
            <a:r>
              <a:rPr lang="ru-RU" dirty="0"/>
              <a:t>Михаил Смирнов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www.msmirnov.ru</a:t>
            </a:r>
            <a:r>
              <a:rPr lang="en-US" dirty="0"/>
              <a:t> </a:t>
            </a:r>
            <a:endParaRPr lang="ru-RU" dirty="0"/>
          </a:p>
          <a:p>
            <a:pPr lvl="1"/>
            <a:r>
              <a:rPr lang="en-US" dirty="0">
                <a:hlinkClick r:id="rId3"/>
              </a:rPr>
              <a:t>msmirnov@msmirnov.ru</a:t>
            </a:r>
            <a:endParaRPr lang="en-US" dirty="0"/>
          </a:p>
          <a:p>
            <a:pPr lvl="1"/>
            <a:r>
              <a:rPr lang="en-US" dirty="0"/>
              <a:t>Skype: </a:t>
            </a:r>
            <a:r>
              <a:rPr lang="en-US" dirty="0" err="1"/>
              <a:t>michael_e_smirnov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8" name="Picture 4" descr="https://scontent.xx.fbcdn.net/hphotos-prn2/v/t1.0-9/10404497_823189507743267_2848202095121856990_n.jpg?oh=8dcf4f3ed009fa9ebcbdd01f429ccef4&amp;oe=5788843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1400106"/>
            <a:ext cx="3218798" cy="32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1659027"/>
              </p:ext>
            </p:extLst>
          </p:nvPr>
        </p:nvGraphicFramePr>
        <p:xfrm>
          <a:off x="1594904" y="979371"/>
          <a:ext cx="10597096" cy="530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979371"/>
          </a:xfrm>
        </p:spPr>
        <p:txBody>
          <a:bodyPr/>
          <a:lstStyle/>
          <a:p>
            <a:r>
              <a:rPr lang="ru-RU" dirty="0" smtClean="0"/>
              <a:t>1. Для начала немного терминологии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3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8847465"/>
              </p:ext>
            </p:extLst>
          </p:nvPr>
        </p:nvGraphicFramePr>
        <p:xfrm>
          <a:off x="1594904" y="979371"/>
          <a:ext cx="10597096" cy="530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979371"/>
          </a:xfrm>
        </p:spPr>
        <p:txBody>
          <a:bodyPr/>
          <a:lstStyle/>
          <a:p>
            <a:r>
              <a:rPr lang="ru-RU" dirty="0" smtClean="0"/>
              <a:t>1. Для начала немного терминологии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2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2. Основные процессы всех проектов*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2636521"/>
          </a:xfrm>
        </p:spPr>
        <p:txBody>
          <a:bodyPr>
            <a:normAutofit/>
          </a:bodyPr>
          <a:lstStyle/>
          <a:p>
            <a:r>
              <a:rPr lang="ru-RU" dirty="0" smtClean="0"/>
              <a:t>Инициирование</a:t>
            </a:r>
          </a:p>
          <a:p>
            <a:r>
              <a:rPr lang="ru-RU" dirty="0" smtClean="0"/>
              <a:t>Планирование</a:t>
            </a:r>
          </a:p>
          <a:p>
            <a:r>
              <a:rPr lang="ru-RU" dirty="0" smtClean="0"/>
              <a:t>Исполнение</a:t>
            </a:r>
          </a:p>
          <a:p>
            <a:r>
              <a:rPr lang="ru-RU" dirty="0" smtClean="0"/>
              <a:t>Мониторинг и управление</a:t>
            </a:r>
          </a:p>
          <a:p>
            <a:r>
              <a:rPr lang="ru-RU" dirty="0" smtClean="0"/>
              <a:t>Завершение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9934" y="6270755"/>
            <a:ext cx="547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 - по </a:t>
            </a:r>
            <a:r>
              <a:rPr lang="en-US" dirty="0" smtClean="0"/>
              <a:t>Project </a:t>
            </a:r>
            <a:r>
              <a:rPr lang="en-US" dirty="0"/>
              <a:t>Management Body of Knowledge, </a:t>
            </a:r>
            <a:r>
              <a:rPr lang="en-US" dirty="0" err="1"/>
              <a:t>PMBoK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2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3. </a:t>
            </a:r>
            <a:r>
              <a:rPr lang="en-US" dirty="0" smtClean="0"/>
              <a:t>Waterfall (</a:t>
            </a:r>
            <a:r>
              <a:rPr lang="ru-RU" dirty="0" smtClean="0"/>
              <a:t>Водопад, каскадная модель</a:t>
            </a:r>
            <a:r>
              <a:rPr lang="en-US" dirty="0" smtClean="0"/>
              <a:t>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203181"/>
              </p:ext>
            </p:extLst>
          </p:nvPr>
        </p:nvGraphicFramePr>
        <p:xfrm>
          <a:off x="1484310" y="1108610"/>
          <a:ext cx="10018712" cy="491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4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78898"/>
            <a:ext cx="10018713" cy="1029712"/>
          </a:xfrm>
        </p:spPr>
        <p:txBody>
          <a:bodyPr/>
          <a:lstStyle/>
          <a:p>
            <a:r>
              <a:rPr lang="ru-RU" dirty="0" smtClean="0"/>
              <a:t>3. </a:t>
            </a:r>
            <a:r>
              <a:rPr lang="en-US" dirty="0" smtClean="0"/>
              <a:t>Waterfall (</a:t>
            </a:r>
            <a:r>
              <a:rPr lang="ru-RU" dirty="0" smtClean="0"/>
              <a:t>Водопад, каскадная модель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62" y="1021079"/>
            <a:ext cx="10018713" cy="55626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Исторически сложился в 1960-е годы как следствие применения подходов, принятых в смежных индустриях</a:t>
            </a:r>
          </a:p>
          <a:p>
            <a:r>
              <a:rPr lang="ru-RU" dirty="0" smtClean="0"/>
              <a:t>Особенности</a:t>
            </a:r>
          </a:p>
          <a:p>
            <a:pPr lvl="1"/>
            <a:r>
              <a:rPr lang="ru-RU" dirty="0" smtClean="0"/>
              <a:t>Переход на следующий этап невозможен без завершения предыдущего этапа (иногда это сопровождается подписанием формальных документов)</a:t>
            </a:r>
          </a:p>
          <a:p>
            <a:pPr lvl="1"/>
            <a:r>
              <a:rPr lang="ru-RU" dirty="0" smtClean="0"/>
              <a:t>Требования неизменны до конца разработки (</a:t>
            </a:r>
            <a:r>
              <a:rPr lang="ru-RU" dirty="0"/>
              <a:t>часто они зафиксированы в </a:t>
            </a:r>
            <a:r>
              <a:rPr lang="ru-RU" dirty="0" smtClean="0"/>
              <a:t>договоре)</a:t>
            </a:r>
            <a:endParaRPr lang="ru-RU" dirty="0"/>
          </a:p>
          <a:p>
            <a:pPr lvl="1"/>
            <a:r>
              <a:rPr lang="ru-RU" dirty="0" smtClean="0"/>
              <a:t>Относительная простота планирования рамок проекта – бюджета, сроков, ресурсов и т.п., которые также часто фиксируются в договоре</a:t>
            </a:r>
          </a:p>
          <a:p>
            <a:pPr lvl="1"/>
            <a:r>
              <a:rPr lang="ru-RU" dirty="0" smtClean="0"/>
              <a:t>Достаточно просто отслеживать прогресс проекта</a:t>
            </a:r>
          </a:p>
          <a:p>
            <a:pPr lvl="1"/>
            <a:r>
              <a:rPr lang="ru-RU" dirty="0" smtClean="0"/>
              <a:t>Хорошо подходит для коротких проектов с понятными требованиями, когда команда хорошо знает конечный продукт</a:t>
            </a:r>
          </a:p>
          <a:p>
            <a:pPr lvl="1"/>
            <a:r>
              <a:rPr lang="ru-RU" dirty="0" smtClean="0"/>
              <a:t>Может использоваться для разработки больших проектов в некоторых специфичных областях, требующих высокой формализации</a:t>
            </a:r>
          </a:p>
          <a:p>
            <a:pPr lvl="1"/>
            <a:r>
              <a:rPr lang="ru-RU" dirty="0" smtClean="0"/>
              <a:t>Может использоваться для постоянной доработки</a:t>
            </a:r>
            <a:r>
              <a:rPr lang="en-US" dirty="0" smtClean="0"/>
              <a:t> </a:t>
            </a:r>
            <a:r>
              <a:rPr lang="ru-RU" dirty="0" smtClean="0"/>
              <a:t>крупных систем посредством организации большого количества мелких параллельных водопадных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775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1834</TotalTime>
  <Words>1727</Words>
  <Application>Microsoft Office PowerPoint</Application>
  <PresentationFormat>Широкоэкранный</PresentationFormat>
  <Paragraphs>340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Corbel</vt:lpstr>
      <vt:lpstr>Open Sans</vt:lpstr>
      <vt:lpstr>Source Sans Pro</vt:lpstr>
      <vt:lpstr>Times New Roman</vt:lpstr>
      <vt:lpstr>Параллакс</vt:lpstr>
      <vt:lpstr>Презентация PowerPoint</vt:lpstr>
      <vt:lpstr>О докладчике</vt:lpstr>
      <vt:lpstr>Содержание доклада</vt:lpstr>
      <vt:lpstr>1. Для начала немного терминологии</vt:lpstr>
      <vt:lpstr>1. Для начала немного терминологии</vt:lpstr>
      <vt:lpstr>1. Для начала немного терминологии</vt:lpstr>
      <vt:lpstr>2. Основные процессы всех проектов*</vt:lpstr>
      <vt:lpstr>3. Waterfall (Водопад, каскадная модель)</vt:lpstr>
      <vt:lpstr>3. Waterfall (Водопад, каскадная модель)</vt:lpstr>
      <vt:lpstr>3. Waterfall (Водопад, каскадная модель)</vt:lpstr>
      <vt:lpstr>3. Waterfall (Водопад, каскадная модель)</vt:lpstr>
      <vt:lpstr>4. RUP (Rational Unified Process)</vt:lpstr>
      <vt:lpstr>4. RUP (Rational Unified Process)</vt:lpstr>
      <vt:lpstr>4. RUP (Rational Unified Process)</vt:lpstr>
      <vt:lpstr>4. RUP (Rational Unified Process)</vt:lpstr>
      <vt:lpstr>4. RUP (Rational Unified Process)</vt:lpstr>
      <vt:lpstr>4. RUP (Rational Unified Process)</vt:lpstr>
      <vt:lpstr>4. RUP (Rational Unified Process)</vt:lpstr>
      <vt:lpstr>5. Agile</vt:lpstr>
      <vt:lpstr>5. Agile</vt:lpstr>
      <vt:lpstr>5. Agile</vt:lpstr>
      <vt:lpstr>5.1 Экстремальное программирование</vt:lpstr>
      <vt:lpstr>5.1 Экстремальное программирование</vt:lpstr>
      <vt:lpstr>5.2 Scrum</vt:lpstr>
      <vt:lpstr>5.2 Scrum</vt:lpstr>
      <vt:lpstr>5.2 Scrum</vt:lpstr>
      <vt:lpstr>5.2 Scrum</vt:lpstr>
      <vt:lpstr>5.2 Scrum</vt:lpstr>
      <vt:lpstr>5.2 Scrum</vt:lpstr>
      <vt:lpstr>5.2 Scrum</vt:lpstr>
      <vt:lpstr>5.2 Scrum</vt:lpstr>
      <vt:lpstr>5.2 Scrum</vt:lpstr>
      <vt:lpstr>5.2 Scrum</vt:lpstr>
      <vt:lpstr>5.2 Scrum</vt:lpstr>
      <vt:lpstr>5.3 Kanban</vt:lpstr>
      <vt:lpstr>5.3 Kanban</vt:lpstr>
      <vt:lpstr>5.3 Kanban</vt:lpstr>
      <vt:lpstr>5.3 Kanban</vt:lpstr>
      <vt:lpstr>6 Метод освоенного объема</vt:lpstr>
      <vt:lpstr>6 Метод освоенного объема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Краткие рекомендации по оценке проектов</dc:title>
  <dc:creator>Michael Smirnov</dc:creator>
  <cp:lastModifiedBy>Michael Smirnov</cp:lastModifiedBy>
  <cp:revision>155</cp:revision>
  <dcterms:created xsi:type="dcterms:W3CDTF">2016-02-21T12:42:50Z</dcterms:created>
  <dcterms:modified xsi:type="dcterms:W3CDTF">2016-06-06T20:41:40Z</dcterms:modified>
</cp:coreProperties>
</file>